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35" r:id="rId15"/>
    <p:sldId id="334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해 질 무렵의 하늘을 배경으로 둔 바다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해 질 무렵의 하늘을 배경으로 둔 바다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해 질 무렵의 해변과 바다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해 질 무렵의 해변과 바다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직사각형 2"/>
          <p:cNvGrpSpPr/>
          <p:nvPr/>
        </p:nvGrpSpPr>
        <p:grpSpPr>
          <a:xfrm>
            <a:off x="-1" y="-1"/>
            <a:ext cx="3456385" cy="670393"/>
            <a:chOff x="0" y="0"/>
            <a:chExt cx="3456384" cy="670392"/>
          </a:xfrm>
        </p:grpSpPr>
        <p:sp>
          <p:nvSpPr>
            <p:cNvPr id="149" name="직사각형"/>
            <p:cNvSpPr/>
            <p:nvPr/>
          </p:nvSpPr>
          <p:spPr>
            <a:xfrm>
              <a:off x="-1" y="-1"/>
              <a:ext cx="3456386" cy="670394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50" name="ID"/>
            <p:cNvSpPr txBox="1"/>
            <p:nvPr/>
          </p:nvSpPr>
          <p:spPr>
            <a:xfrm>
              <a:off x="121919" y="22776"/>
              <a:ext cx="3212546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ID</a:t>
              </a:r>
            </a:p>
          </p:txBody>
        </p:sp>
      </p:grpSp>
      <p:grpSp>
        <p:nvGrpSpPr>
          <p:cNvPr id="154" name="직사각형 9"/>
          <p:cNvGrpSpPr/>
          <p:nvPr/>
        </p:nvGrpSpPr>
        <p:grpSpPr>
          <a:xfrm>
            <a:off x="7199445" y="-24425"/>
            <a:ext cx="4416491" cy="694817"/>
            <a:chOff x="0" y="0"/>
            <a:chExt cx="4416490" cy="694816"/>
          </a:xfrm>
        </p:grpSpPr>
        <p:sp>
          <p:nvSpPr>
            <p:cNvPr id="152" name="직사각형"/>
            <p:cNvSpPr/>
            <p:nvPr/>
          </p:nvSpPr>
          <p:spPr>
            <a:xfrm>
              <a:off x="0" y="0"/>
              <a:ext cx="4416491" cy="694817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3" name="Title"/>
            <p:cNvSpPr txBox="1"/>
            <p:nvPr/>
          </p:nvSpPr>
          <p:spPr>
            <a:xfrm>
              <a:off x="121920" y="28638"/>
              <a:ext cx="4172651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Title</a:t>
              </a:r>
            </a:p>
          </p:txBody>
        </p:sp>
      </p:grpSp>
      <p:grpSp>
        <p:nvGrpSpPr>
          <p:cNvPr id="157" name="직사각형 10"/>
          <p:cNvGrpSpPr/>
          <p:nvPr/>
        </p:nvGrpSpPr>
        <p:grpSpPr>
          <a:xfrm>
            <a:off x="18467598" y="-1"/>
            <a:ext cx="5952662" cy="694817"/>
            <a:chOff x="0" y="0"/>
            <a:chExt cx="5952661" cy="694816"/>
          </a:xfrm>
        </p:grpSpPr>
        <p:sp>
          <p:nvSpPr>
            <p:cNvPr id="155" name="직사각형"/>
            <p:cNvSpPr/>
            <p:nvPr/>
          </p:nvSpPr>
          <p:spPr>
            <a:xfrm>
              <a:off x="-1" y="0"/>
              <a:ext cx="5952663" cy="694817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6" name="Description"/>
            <p:cNvSpPr txBox="1"/>
            <p:nvPr/>
          </p:nvSpPr>
          <p:spPr>
            <a:xfrm>
              <a:off x="121919" y="28638"/>
              <a:ext cx="5708823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Description</a:t>
              </a:r>
            </a:p>
          </p:txBody>
        </p:sp>
      </p:grpSp>
      <p:sp>
        <p:nvSpPr>
          <p:cNvPr id="158" name="직선 연결선[R] 13"/>
          <p:cNvSpPr/>
          <p:nvPr/>
        </p:nvSpPr>
        <p:spPr>
          <a:xfrm>
            <a:off x="-1" y="670393"/>
            <a:ext cx="24361064" cy="2442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59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8528704" y="905338"/>
            <a:ext cx="5952663" cy="11850554"/>
          </a:xfrm>
          <a:prstGeom prst="rect">
            <a:avLst/>
          </a:prstGeom>
        </p:spPr>
        <p:txBody>
          <a:bodyPr lIns="0" tIns="0" rIns="0" bIns="0"/>
          <a:lstStyle>
            <a:lvl1pPr marL="571500" indent="-571500" defTabSz="2438400">
              <a:lnSpc>
                <a:spcPct val="100000"/>
              </a:lnSpc>
              <a:spcBef>
                <a:spcPts val="500"/>
              </a:spcBef>
              <a:buSzPct val="100000"/>
              <a:buAutoNum type="arabicPeriod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indent="457200" defTabSz="2438400">
              <a:lnSpc>
                <a:spcPct val="100000"/>
              </a:lnSpc>
              <a:spcBef>
                <a:spcPts val="500"/>
              </a:spcBef>
              <a:buSzTx/>
              <a:buNone/>
              <a:defRPr sz="20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1371600" indent="-457200" defTabSz="2438400">
              <a:lnSpc>
                <a:spcPct val="100000"/>
              </a:lnSpc>
              <a:spcBef>
                <a:spcPts val="500"/>
              </a:spcBef>
              <a:buSzPct val="100000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1828800" indent="-457200" defTabSz="2438400">
              <a:lnSpc>
                <a:spcPct val="100000"/>
              </a:lnSpc>
              <a:spcBef>
                <a:spcPts val="500"/>
              </a:spcBef>
              <a:buSzPct val="100000"/>
              <a:buChar char="–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86000" indent="-457200" defTabSz="2438400">
              <a:lnSpc>
                <a:spcPct val="100000"/>
              </a:lnSpc>
              <a:spcBef>
                <a:spcPts val="500"/>
              </a:spcBef>
              <a:buSzPct val="100000"/>
              <a:buChar char="»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마스터 텍스트 스타일을 편집합니다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0" name="직선 연결선[R] 2"/>
          <p:cNvSpPr/>
          <p:nvPr/>
        </p:nvSpPr>
        <p:spPr>
          <a:xfrm flipH="1">
            <a:off x="18456597" y="521295"/>
            <a:ext cx="1" cy="12673410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직사각형 2"/>
          <p:cNvGrpSpPr/>
          <p:nvPr/>
        </p:nvGrpSpPr>
        <p:grpSpPr>
          <a:xfrm>
            <a:off x="-1" y="-1"/>
            <a:ext cx="3456385" cy="670393"/>
            <a:chOff x="0" y="0"/>
            <a:chExt cx="3456384" cy="670392"/>
          </a:xfrm>
        </p:grpSpPr>
        <p:sp>
          <p:nvSpPr>
            <p:cNvPr id="168" name="직사각형"/>
            <p:cNvSpPr/>
            <p:nvPr/>
          </p:nvSpPr>
          <p:spPr>
            <a:xfrm>
              <a:off x="-1" y="-1"/>
              <a:ext cx="3456386" cy="670394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69" name="ID"/>
            <p:cNvSpPr txBox="1"/>
            <p:nvPr/>
          </p:nvSpPr>
          <p:spPr>
            <a:xfrm>
              <a:off x="121919" y="22776"/>
              <a:ext cx="3212546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ID</a:t>
              </a:r>
            </a:p>
          </p:txBody>
        </p:sp>
      </p:grpSp>
      <p:grpSp>
        <p:nvGrpSpPr>
          <p:cNvPr id="173" name="직사각형 9"/>
          <p:cNvGrpSpPr/>
          <p:nvPr/>
        </p:nvGrpSpPr>
        <p:grpSpPr>
          <a:xfrm>
            <a:off x="7199445" y="-24425"/>
            <a:ext cx="4416491" cy="694817"/>
            <a:chOff x="0" y="0"/>
            <a:chExt cx="4416490" cy="694816"/>
          </a:xfrm>
        </p:grpSpPr>
        <p:sp>
          <p:nvSpPr>
            <p:cNvPr id="171" name="직사각형"/>
            <p:cNvSpPr/>
            <p:nvPr/>
          </p:nvSpPr>
          <p:spPr>
            <a:xfrm>
              <a:off x="0" y="0"/>
              <a:ext cx="4416491" cy="694817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2" name="Title"/>
            <p:cNvSpPr txBox="1"/>
            <p:nvPr/>
          </p:nvSpPr>
          <p:spPr>
            <a:xfrm>
              <a:off x="121920" y="28638"/>
              <a:ext cx="4172651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Title</a:t>
              </a:r>
            </a:p>
          </p:txBody>
        </p:sp>
      </p:grpSp>
      <p:grpSp>
        <p:nvGrpSpPr>
          <p:cNvPr id="176" name="직사각형 10"/>
          <p:cNvGrpSpPr/>
          <p:nvPr/>
        </p:nvGrpSpPr>
        <p:grpSpPr>
          <a:xfrm>
            <a:off x="18467598" y="-1"/>
            <a:ext cx="5952662" cy="694817"/>
            <a:chOff x="0" y="0"/>
            <a:chExt cx="5952661" cy="694816"/>
          </a:xfrm>
        </p:grpSpPr>
        <p:sp>
          <p:nvSpPr>
            <p:cNvPr id="174" name="직사각형"/>
            <p:cNvSpPr/>
            <p:nvPr/>
          </p:nvSpPr>
          <p:spPr>
            <a:xfrm>
              <a:off x="-1" y="0"/>
              <a:ext cx="5952663" cy="694817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5" name="Description"/>
            <p:cNvSpPr txBox="1"/>
            <p:nvPr/>
          </p:nvSpPr>
          <p:spPr>
            <a:xfrm>
              <a:off x="121919" y="28638"/>
              <a:ext cx="5708823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Description</a:t>
              </a:r>
            </a:p>
          </p:txBody>
        </p:sp>
      </p:grpSp>
      <p:sp>
        <p:nvSpPr>
          <p:cNvPr id="177" name="직선 연결선[R] 13"/>
          <p:cNvSpPr/>
          <p:nvPr/>
        </p:nvSpPr>
        <p:spPr>
          <a:xfrm>
            <a:off x="-1" y="670393"/>
            <a:ext cx="24361064" cy="2442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8528704" y="905338"/>
            <a:ext cx="5952663" cy="11850554"/>
          </a:xfrm>
          <a:prstGeom prst="rect">
            <a:avLst/>
          </a:prstGeom>
        </p:spPr>
        <p:txBody>
          <a:bodyPr lIns="0" tIns="0" rIns="0" bIns="0"/>
          <a:lstStyle>
            <a:lvl1pPr marL="571500" indent="-571500" defTabSz="2438400">
              <a:lnSpc>
                <a:spcPct val="100000"/>
              </a:lnSpc>
              <a:spcBef>
                <a:spcPts val="500"/>
              </a:spcBef>
              <a:buSzPct val="100000"/>
              <a:buAutoNum type="arabicPeriod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indent="457200" defTabSz="2438400">
              <a:lnSpc>
                <a:spcPct val="100000"/>
              </a:lnSpc>
              <a:spcBef>
                <a:spcPts val="500"/>
              </a:spcBef>
              <a:buSzTx/>
              <a:buNone/>
              <a:defRPr sz="20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1371600" indent="-457200" defTabSz="2438400">
              <a:lnSpc>
                <a:spcPct val="100000"/>
              </a:lnSpc>
              <a:spcBef>
                <a:spcPts val="500"/>
              </a:spcBef>
              <a:buSzPct val="100000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1828800" indent="-457200" defTabSz="2438400">
              <a:lnSpc>
                <a:spcPct val="100000"/>
              </a:lnSpc>
              <a:spcBef>
                <a:spcPts val="500"/>
              </a:spcBef>
              <a:buSzPct val="100000"/>
              <a:buChar char="–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86000" indent="-457200" defTabSz="2438400">
              <a:lnSpc>
                <a:spcPct val="100000"/>
              </a:lnSpc>
              <a:spcBef>
                <a:spcPts val="500"/>
              </a:spcBef>
              <a:buSzPct val="100000"/>
              <a:buChar char="»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마스터 텍스트 스타일을 편집합니다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6" name="직선 연결선[R] 2"/>
          <p:cNvSpPr/>
          <p:nvPr/>
        </p:nvSpPr>
        <p:spPr>
          <a:xfrm flipH="1">
            <a:off x="18456597" y="521295"/>
            <a:ext cx="1" cy="12673410"/>
          </a:xfrm>
          <a:prstGeom prst="line">
            <a:avLst/>
          </a:prstGeom>
          <a:ln w="25400">
            <a:solidFill>
              <a:srgbClr val="EEECE1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직사각형 2"/>
          <p:cNvGrpSpPr/>
          <p:nvPr/>
        </p:nvGrpSpPr>
        <p:grpSpPr>
          <a:xfrm>
            <a:off x="0" y="4"/>
            <a:ext cx="3456384" cy="670392"/>
            <a:chOff x="0" y="2"/>
            <a:chExt cx="3456383" cy="670391"/>
          </a:xfrm>
        </p:grpSpPr>
        <p:sp>
          <p:nvSpPr>
            <p:cNvPr id="194" name="직사각형"/>
            <p:cNvSpPr/>
            <p:nvPr/>
          </p:nvSpPr>
          <p:spPr>
            <a:xfrm>
              <a:off x="0" y="2"/>
              <a:ext cx="3456384" cy="670392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2438339">
                <a:lnSpc>
                  <a:spcPct val="100000"/>
                </a:lnSpc>
                <a:defRPr sz="2800" b="1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95" name="ID"/>
            <p:cNvSpPr txBox="1"/>
            <p:nvPr/>
          </p:nvSpPr>
          <p:spPr>
            <a:xfrm>
              <a:off x="91440" y="40558"/>
              <a:ext cx="3273505" cy="589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2438339">
                <a:lnSpc>
                  <a:spcPct val="100000"/>
                </a:lnSpc>
                <a:defRPr sz="2800" b="1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ID</a:t>
              </a:r>
            </a:p>
          </p:txBody>
        </p:sp>
      </p:grpSp>
      <p:grpSp>
        <p:nvGrpSpPr>
          <p:cNvPr id="199" name="직사각형 9"/>
          <p:cNvGrpSpPr/>
          <p:nvPr/>
        </p:nvGrpSpPr>
        <p:grpSpPr>
          <a:xfrm>
            <a:off x="7199445" y="-24425"/>
            <a:ext cx="4416491" cy="694818"/>
            <a:chOff x="0" y="0"/>
            <a:chExt cx="4416490" cy="694816"/>
          </a:xfrm>
        </p:grpSpPr>
        <p:sp>
          <p:nvSpPr>
            <p:cNvPr id="197" name="직사각형"/>
            <p:cNvSpPr/>
            <p:nvPr/>
          </p:nvSpPr>
          <p:spPr>
            <a:xfrm>
              <a:off x="-1" y="-1"/>
              <a:ext cx="4416492" cy="694818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2438339">
                <a:lnSpc>
                  <a:spcPct val="100000"/>
                </a:lnSpc>
                <a:defRPr sz="2800" b="1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8" name="Title"/>
            <p:cNvSpPr txBox="1"/>
            <p:nvPr/>
          </p:nvSpPr>
          <p:spPr>
            <a:xfrm>
              <a:off x="91439" y="40068"/>
              <a:ext cx="4233612" cy="614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2438339">
                <a:lnSpc>
                  <a:spcPct val="100000"/>
                </a:lnSpc>
                <a:defRPr sz="2800" b="1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Title</a:t>
              </a:r>
            </a:p>
          </p:txBody>
        </p:sp>
      </p:grpSp>
      <p:grpSp>
        <p:nvGrpSpPr>
          <p:cNvPr id="202" name="직사각형 10"/>
          <p:cNvGrpSpPr/>
          <p:nvPr/>
        </p:nvGrpSpPr>
        <p:grpSpPr>
          <a:xfrm>
            <a:off x="18467598" y="-1"/>
            <a:ext cx="5952663" cy="694818"/>
            <a:chOff x="0" y="0"/>
            <a:chExt cx="5952662" cy="694816"/>
          </a:xfrm>
        </p:grpSpPr>
        <p:sp>
          <p:nvSpPr>
            <p:cNvPr id="200" name="직사각형"/>
            <p:cNvSpPr/>
            <p:nvPr/>
          </p:nvSpPr>
          <p:spPr>
            <a:xfrm>
              <a:off x="-1" y="-1"/>
              <a:ext cx="5952664" cy="694818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2438339">
                <a:lnSpc>
                  <a:spcPct val="100000"/>
                </a:lnSpc>
                <a:defRPr sz="2800" b="1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01" name="Description"/>
            <p:cNvSpPr txBox="1"/>
            <p:nvPr/>
          </p:nvSpPr>
          <p:spPr>
            <a:xfrm>
              <a:off x="91439" y="40068"/>
              <a:ext cx="5769784" cy="614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2438339">
                <a:lnSpc>
                  <a:spcPct val="100000"/>
                </a:lnSpc>
                <a:defRPr sz="2800" b="1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Description</a:t>
              </a:r>
            </a:p>
          </p:txBody>
        </p:sp>
      </p:grpSp>
      <p:sp>
        <p:nvSpPr>
          <p:cNvPr id="203" name="직선 연결선[R] 13"/>
          <p:cNvSpPr/>
          <p:nvPr/>
        </p:nvSpPr>
        <p:spPr>
          <a:xfrm>
            <a:off x="0" y="670396"/>
            <a:ext cx="24361063" cy="24420"/>
          </a:xfrm>
          <a:prstGeom prst="line">
            <a:avLst/>
          </a:prstGeom>
          <a:ln w="12700">
            <a:solidFill>
              <a:srgbClr val="E7E6E6"/>
            </a:solidFill>
          </a:ln>
        </p:spPr>
        <p:txBody>
          <a:bodyPr tIns="91439" bIns="91439"/>
          <a:lstStyle/>
          <a:p>
            <a:pPr algn="l" defTabSz="1828800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4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8528704" y="905339"/>
            <a:ext cx="5952663" cy="11850553"/>
          </a:xfrm>
          <a:prstGeom prst="rect">
            <a:avLst/>
          </a:prstGeom>
        </p:spPr>
        <p:txBody>
          <a:bodyPr lIns="0" tIns="0" rIns="0" bIns="0"/>
          <a:lstStyle>
            <a:lvl1pPr marL="609584" indent="-609584" defTabSz="2438339">
              <a:lnSpc>
                <a:spcPct val="100000"/>
              </a:lnSpc>
              <a:spcBef>
                <a:spcPts val="400"/>
              </a:spcBef>
              <a:buSzPct val="100000"/>
              <a:buAutoNum type="arabicPeriod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indent="609584" defTabSz="2438339">
              <a:lnSpc>
                <a:spcPct val="100000"/>
              </a:lnSpc>
              <a:spcBef>
                <a:spcPts val="400"/>
              </a:spcBef>
              <a:buSzTx/>
              <a:buNone/>
              <a:defRPr sz="20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1654587" indent="-435417" defTabSz="2438339">
              <a:lnSpc>
                <a:spcPct val="100000"/>
              </a:lnSpc>
              <a:spcBef>
                <a:spcPts val="400"/>
              </a:spcBef>
              <a:buSzPct val="100000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2297665" indent="-468910" defTabSz="2438339">
              <a:lnSpc>
                <a:spcPct val="100000"/>
              </a:lnSpc>
              <a:spcBef>
                <a:spcPts val="400"/>
              </a:spcBef>
              <a:buSzPct val="100000"/>
              <a:buChar char="–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2907249" indent="-468910" defTabSz="2438339">
              <a:lnSpc>
                <a:spcPct val="100000"/>
              </a:lnSpc>
              <a:spcBef>
                <a:spcPts val="400"/>
              </a:spcBef>
              <a:buSzPct val="100000"/>
              <a:buChar char="»"/>
              <a:defRPr sz="20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마스터 텍스트 스타일을 편집합니다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5" name="직선 연결선[R] 2"/>
          <p:cNvSpPr/>
          <p:nvPr/>
        </p:nvSpPr>
        <p:spPr>
          <a:xfrm flipH="1">
            <a:off x="18456597" y="521296"/>
            <a:ext cx="1" cy="12673408"/>
          </a:xfrm>
          <a:prstGeom prst="line">
            <a:avLst/>
          </a:prstGeom>
          <a:ln w="12700">
            <a:solidFill>
              <a:srgbClr val="E7E6E6"/>
            </a:solidFill>
          </a:ln>
        </p:spPr>
        <p:txBody>
          <a:bodyPr tIns="91439" bIns="91439"/>
          <a:lstStyle/>
          <a:p>
            <a:pPr algn="l" defTabSz="1828800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해 질 무렵의 해변과 바다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해 질 무렵의 하늘을 배경으로 둔 바다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해 질 무렵의 하늘을 배경으로 둔 바다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의제 부제</a:t>
            </a:r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demo@gmail.co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aa123@gmail.com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2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aa123@gmail.com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45.jpeg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564" y="-1308393"/>
            <a:ext cx="26492018" cy="952703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tory board"/>
          <p:cNvSpPr txBox="1"/>
          <p:nvPr/>
        </p:nvSpPr>
        <p:spPr>
          <a:xfrm>
            <a:off x="575778" y="4953615"/>
            <a:ext cx="6011244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Story board</a:t>
            </a:r>
          </a:p>
        </p:txBody>
      </p:sp>
      <p:sp>
        <p:nvSpPr>
          <p:cNvPr id="217" name="선"/>
          <p:cNvSpPr/>
          <p:nvPr/>
        </p:nvSpPr>
        <p:spPr>
          <a:xfrm>
            <a:off x="15086934" y="10972800"/>
            <a:ext cx="9602090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8" name="소프트웨어 프로젝트 5조"/>
          <p:cNvSpPr txBox="1"/>
          <p:nvPr/>
        </p:nvSpPr>
        <p:spPr>
          <a:xfrm>
            <a:off x="17393071" y="11424518"/>
            <a:ext cx="6869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소프트웨어 프로젝트 5조</a:t>
            </a:r>
          </a:p>
        </p:txBody>
      </p:sp>
      <p:sp>
        <p:nvSpPr>
          <p:cNvPr id="219" name="권혁민 | 김태영 | 박정현 | 이종원 | 최수아"/>
          <p:cNvSpPr txBox="1"/>
          <p:nvPr/>
        </p:nvSpPr>
        <p:spPr>
          <a:xfrm>
            <a:off x="15446855" y="12676336"/>
            <a:ext cx="8882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권혁민 | 김태영 | 박정현 | 이종원 | 최수아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6" name="3. 정보 구조도"/>
          <p:cNvSpPr txBox="1"/>
          <p:nvPr/>
        </p:nvSpPr>
        <p:spPr>
          <a:xfrm>
            <a:off x="374290" y="5753099"/>
            <a:ext cx="40266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3. 정보 구조도</a:t>
            </a:r>
          </a:p>
        </p:txBody>
      </p:sp>
      <p:pic>
        <p:nvPicPr>
          <p:cNvPr id="287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3.1. 이용자 관점"/>
          <p:cNvSpPr txBox="1"/>
          <p:nvPr/>
        </p:nvSpPr>
        <p:spPr>
          <a:xfrm>
            <a:off x="780994" y="7124700"/>
            <a:ext cx="321321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3.1. 이용자 관점</a:t>
            </a:r>
          </a:p>
        </p:txBody>
      </p:sp>
      <p:sp>
        <p:nvSpPr>
          <p:cNvPr id="289" name="3.2. 사업자 관점"/>
          <p:cNvSpPr txBox="1"/>
          <p:nvPr/>
        </p:nvSpPr>
        <p:spPr>
          <a:xfrm>
            <a:off x="780994" y="8267700"/>
            <a:ext cx="321321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3.2. 사업자 관점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선"/>
          <p:cNvSpPr/>
          <p:nvPr/>
        </p:nvSpPr>
        <p:spPr>
          <a:xfrm flipV="1">
            <a:off x="22326600" y="6232884"/>
            <a:ext cx="0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2" name="선"/>
          <p:cNvSpPr/>
          <p:nvPr/>
        </p:nvSpPr>
        <p:spPr>
          <a:xfrm flipV="1">
            <a:off x="16306006" y="6232884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3" name="선"/>
          <p:cNvSpPr/>
          <p:nvPr/>
        </p:nvSpPr>
        <p:spPr>
          <a:xfrm flipV="1">
            <a:off x="11537652" y="7736419"/>
            <a:ext cx="1" cy="42468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4" name="선"/>
          <p:cNvSpPr/>
          <p:nvPr/>
        </p:nvSpPr>
        <p:spPr>
          <a:xfrm>
            <a:off x="8394329" y="7510590"/>
            <a:ext cx="229676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5" name="선"/>
          <p:cNvSpPr/>
          <p:nvPr/>
        </p:nvSpPr>
        <p:spPr>
          <a:xfrm flipV="1">
            <a:off x="7632699" y="6182178"/>
            <a:ext cx="1" cy="16614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" name="선"/>
          <p:cNvSpPr/>
          <p:nvPr/>
        </p:nvSpPr>
        <p:spPr>
          <a:xfrm flipV="1">
            <a:off x="2120900" y="6223000"/>
            <a:ext cx="0" cy="1270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7" name="선"/>
          <p:cNvSpPr/>
          <p:nvPr/>
        </p:nvSpPr>
        <p:spPr>
          <a:xfrm>
            <a:off x="3851113" y="5872350"/>
            <a:ext cx="1700176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8" name="선"/>
          <p:cNvSpPr/>
          <p:nvPr/>
        </p:nvSpPr>
        <p:spPr>
          <a:xfrm flipV="1">
            <a:off x="16637000" y="2676712"/>
            <a:ext cx="1900140" cy="9172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9" name="선"/>
          <p:cNvSpPr/>
          <p:nvPr/>
        </p:nvSpPr>
        <p:spPr>
          <a:xfrm>
            <a:off x="16509999" y="3593693"/>
            <a:ext cx="2501604" cy="10498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0" name="선"/>
          <p:cNvSpPr/>
          <p:nvPr/>
        </p:nvSpPr>
        <p:spPr>
          <a:xfrm>
            <a:off x="424256" y="12954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1" name="3.1. 정보구조도 - 이용자 관점"/>
          <p:cNvSpPr txBox="1"/>
          <p:nvPr/>
        </p:nvSpPr>
        <p:spPr>
          <a:xfrm>
            <a:off x="381793" y="361949"/>
            <a:ext cx="66984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3.1. 정보구조도 - 이용자 관점</a:t>
            </a:r>
          </a:p>
        </p:txBody>
      </p:sp>
      <p:pic>
        <p:nvPicPr>
          <p:cNvPr id="302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서비스 접속"/>
          <p:cNvSpPr/>
          <p:nvPr/>
        </p:nvSpPr>
        <p:spPr>
          <a:xfrm>
            <a:off x="10310911" y="1543050"/>
            <a:ext cx="3762178" cy="10734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서비스 접속</a:t>
            </a:r>
          </a:p>
        </p:txBody>
      </p:sp>
      <p:sp>
        <p:nvSpPr>
          <p:cNvPr id="304" name="이용자 로그인"/>
          <p:cNvSpPr/>
          <p:nvPr/>
        </p:nvSpPr>
        <p:spPr>
          <a:xfrm>
            <a:off x="13714511" y="3092747"/>
            <a:ext cx="2997797" cy="95587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이용자 로그인</a:t>
            </a:r>
          </a:p>
        </p:txBody>
      </p:sp>
      <p:sp>
        <p:nvSpPr>
          <p:cNvPr id="305" name="회원가입"/>
          <p:cNvSpPr/>
          <p:nvPr/>
        </p:nvSpPr>
        <p:spPr>
          <a:xfrm>
            <a:off x="18438911" y="2254547"/>
            <a:ext cx="2906218" cy="9402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회원가입</a:t>
            </a:r>
          </a:p>
        </p:txBody>
      </p:sp>
      <p:sp>
        <p:nvSpPr>
          <p:cNvPr id="306" name="ID/PW찾기"/>
          <p:cNvSpPr/>
          <p:nvPr/>
        </p:nvSpPr>
        <p:spPr>
          <a:xfrm>
            <a:off x="18438911" y="3830538"/>
            <a:ext cx="2906218" cy="9402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ID/PW찾기</a:t>
            </a:r>
          </a:p>
        </p:txBody>
      </p:sp>
      <p:sp>
        <p:nvSpPr>
          <p:cNvPr id="307" name="홈"/>
          <p:cNvSpPr/>
          <p:nvPr/>
        </p:nvSpPr>
        <p:spPr>
          <a:xfrm>
            <a:off x="239811" y="5353050"/>
            <a:ext cx="3762178" cy="10734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홈</a:t>
            </a:r>
          </a:p>
        </p:txBody>
      </p:sp>
      <p:sp>
        <p:nvSpPr>
          <p:cNvPr id="308" name="검색"/>
          <p:cNvSpPr/>
          <p:nvPr/>
        </p:nvSpPr>
        <p:spPr>
          <a:xfrm>
            <a:off x="5700811" y="5462417"/>
            <a:ext cx="3762178" cy="10734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검색</a:t>
            </a:r>
          </a:p>
        </p:txBody>
      </p:sp>
      <p:sp>
        <p:nvSpPr>
          <p:cNvPr id="309" name="마이페이지"/>
          <p:cNvSpPr/>
          <p:nvPr/>
        </p:nvSpPr>
        <p:spPr>
          <a:xfrm>
            <a:off x="14424917" y="5353050"/>
            <a:ext cx="3762178" cy="10734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마이페이지</a:t>
            </a:r>
          </a:p>
        </p:txBody>
      </p:sp>
      <p:sp>
        <p:nvSpPr>
          <p:cNvPr id="310" name="패키지"/>
          <p:cNvSpPr/>
          <p:nvPr/>
        </p:nvSpPr>
        <p:spPr>
          <a:xfrm>
            <a:off x="20445511" y="5406528"/>
            <a:ext cx="3762178" cy="10734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패키지</a:t>
            </a:r>
          </a:p>
        </p:txBody>
      </p:sp>
      <p:sp>
        <p:nvSpPr>
          <p:cNvPr id="311" name="선"/>
          <p:cNvSpPr/>
          <p:nvPr/>
        </p:nvSpPr>
        <p:spPr>
          <a:xfrm flipV="1">
            <a:off x="12153800" y="2494359"/>
            <a:ext cx="1" cy="33741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2" name="선"/>
          <p:cNvSpPr/>
          <p:nvPr/>
        </p:nvSpPr>
        <p:spPr>
          <a:xfrm>
            <a:off x="12165076" y="3590230"/>
            <a:ext cx="16304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3" name="광고 배너"/>
          <p:cNvSpPr/>
          <p:nvPr/>
        </p:nvSpPr>
        <p:spPr>
          <a:xfrm>
            <a:off x="239811" y="6973866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광고 배너</a:t>
            </a:r>
          </a:p>
        </p:txBody>
      </p:sp>
      <p:sp>
        <p:nvSpPr>
          <p:cNvPr id="314" name="웹 기능 소개"/>
          <p:cNvSpPr/>
          <p:nvPr/>
        </p:nvSpPr>
        <p:spPr>
          <a:xfrm>
            <a:off x="239811" y="8148495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웹 기능 소개</a:t>
            </a:r>
          </a:p>
        </p:txBody>
      </p:sp>
      <p:sp>
        <p:nvSpPr>
          <p:cNvPr id="315" name="추천 사진 작가"/>
          <p:cNvSpPr/>
          <p:nvPr/>
        </p:nvSpPr>
        <p:spPr>
          <a:xfrm>
            <a:off x="239811" y="9323125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추천 사진 작가</a:t>
            </a:r>
          </a:p>
        </p:txBody>
      </p:sp>
      <p:sp>
        <p:nvSpPr>
          <p:cNvPr id="316" name="전담 사진 작가"/>
          <p:cNvSpPr/>
          <p:nvPr/>
        </p:nvSpPr>
        <p:spPr>
          <a:xfrm>
            <a:off x="239811" y="10497755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 작가</a:t>
            </a:r>
          </a:p>
        </p:txBody>
      </p:sp>
      <p:sp>
        <p:nvSpPr>
          <p:cNvPr id="317" name="인기 리뷰 모아보기"/>
          <p:cNvSpPr/>
          <p:nvPr/>
        </p:nvSpPr>
        <p:spPr>
          <a:xfrm>
            <a:off x="239811" y="11672384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인기 리뷰 모아보기</a:t>
            </a:r>
          </a:p>
        </p:txBody>
      </p:sp>
      <p:sp>
        <p:nvSpPr>
          <p:cNvPr id="318" name="검색 필터링"/>
          <p:cNvSpPr/>
          <p:nvPr/>
        </p:nvSpPr>
        <p:spPr>
          <a:xfrm>
            <a:off x="5751611" y="6973866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검색 필터링</a:t>
            </a:r>
          </a:p>
        </p:txBody>
      </p:sp>
      <p:sp>
        <p:nvSpPr>
          <p:cNvPr id="323" name="검색 결과"/>
          <p:cNvSpPr/>
          <p:nvPr/>
        </p:nvSpPr>
        <p:spPr>
          <a:xfrm>
            <a:off x="9764811" y="6973866"/>
            <a:ext cx="3545682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검색 결과</a:t>
            </a:r>
          </a:p>
        </p:txBody>
      </p:sp>
      <p:sp>
        <p:nvSpPr>
          <p:cNvPr id="324" name="사진관 상세 정보"/>
          <p:cNvSpPr/>
          <p:nvPr/>
        </p:nvSpPr>
        <p:spPr>
          <a:xfrm>
            <a:off x="9764811" y="8528106"/>
            <a:ext cx="3545682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사진관 상세 정보</a:t>
            </a:r>
          </a:p>
        </p:txBody>
      </p:sp>
      <p:sp>
        <p:nvSpPr>
          <p:cNvPr id="325" name="옵션 정보"/>
          <p:cNvSpPr/>
          <p:nvPr/>
        </p:nvSpPr>
        <p:spPr>
          <a:xfrm>
            <a:off x="9764811" y="10082347"/>
            <a:ext cx="3545682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옵션 정보</a:t>
            </a:r>
          </a:p>
        </p:txBody>
      </p:sp>
      <p:sp>
        <p:nvSpPr>
          <p:cNvPr id="326" name="확인 및 결제"/>
          <p:cNvSpPr/>
          <p:nvPr/>
        </p:nvSpPr>
        <p:spPr>
          <a:xfrm>
            <a:off x="9764811" y="11672384"/>
            <a:ext cx="3545682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확인 및 결제</a:t>
            </a:r>
          </a:p>
        </p:txBody>
      </p:sp>
      <p:sp>
        <p:nvSpPr>
          <p:cNvPr id="327" name="회원 정보"/>
          <p:cNvSpPr/>
          <p:nvPr/>
        </p:nvSpPr>
        <p:spPr>
          <a:xfrm>
            <a:off x="14424917" y="690956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회원 정보</a:t>
            </a:r>
          </a:p>
        </p:txBody>
      </p:sp>
      <p:sp>
        <p:nvSpPr>
          <p:cNvPr id="328" name="위시리스트"/>
          <p:cNvSpPr/>
          <p:nvPr/>
        </p:nvSpPr>
        <p:spPr>
          <a:xfrm>
            <a:off x="14424917" y="8075813"/>
            <a:ext cx="3762178" cy="107344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위시리스트</a:t>
            </a:r>
          </a:p>
        </p:txBody>
      </p:sp>
      <p:sp>
        <p:nvSpPr>
          <p:cNvPr id="329" name="예약 내역 조회"/>
          <p:cNvSpPr/>
          <p:nvPr/>
        </p:nvSpPr>
        <p:spPr>
          <a:xfrm>
            <a:off x="14424917" y="923754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예약 내역 조회</a:t>
            </a:r>
          </a:p>
        </p:txBody>
      </p:sp>
      <p:sp>
        <p:nvSpPr>
          <p:cNvPr id="330" name="리뷰 내역"/>
          <p:cNvSpPr/>
          <p:nvPr/>
        </p:nvSpPr>
        <p:spPr>
          <a:xfrm>
            <a:off x="14424917" y="1039665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리뷰 내역</a:t>
            </a:r>
          </a:p>
        </p:txBody>
      </p:sp>
      <p:sp>
        <p:nvSpPr>
          <p:cNvPr id="331" name="전담사진가 소개"/>
          <p:cNvSpPr/>
          <p:nvPr/>
        </p:nvSpPr>
        <p:spPr>
          <a:xfrm>
            <a:off x="20445511" y="690956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전담사진가 소개</a:t>
            </a:r>
          </a:p>
        </p:txBody>
      </p:sp>
      <p:sp>
        <p:nvSpPr>
          <p:cNvPr id="332" name="마이 패키지"/>
          <p:cNvSpPr/>
          <p:nvPr/>
        </p:nvSpPr>
        <p:spPr>
          <a:xfrm>
            <a:off x="20445511" y="8075813"/>
            <a:ext cx="3762178" cy="107344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마이 패키지</a:t>
            </a:r>
          </a:p>
        </p:txBody>
      </p:sp>
      <p:sp>
        <p:nvSpPr>
          <p:cNvPr id="333" name="전담 사진가 검색"/>
          <p:cNvSpPr/>
          <p:nvPr/>
        </p:nvSpPr>
        <p:spPr>
          <a:xfrm>
            <a:off x="20445511" y="923754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 err="1"/>
              <a:t>전담</a:t>
            </a:r>
            <a:r>
              <a:rPr dirty="0"/>
              <a:t> </a:t>
            </a:r>
            <a:r>
              <a:rPr dirty="0" err="1"/>
              <a:t>사진가</a:t>
            </a:r>
            <a:r>
              <a:rPr dirty="0"/>
              <a:t> </a:t>
            </a:r>
            <a:r>
              <a:rPr dirty="0" err="1"/>
              <a:t>검색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선"/>
          <p:cNvSpPr/>
          <p:nvPr/>
        </p:nvSpPr>
        <p:spPr>
          <a:xfrm flipV="1">
            <a:off x="7581900" y="6381773"/>
            <a:ext cx="0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6" name="선"/>
          <p:cNvSpPr/>
          <p:nvPr/>
        </p:nvSpPr>
        <p:spPr>
          <a:xfrm>
            <a:off x="424256" y="12954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7" name="3.2. 정보구조도 - 사업자 관점"/>
          <p:cNvSpPr txBox="1"/>
          <p:nvPr/>
        </p:nvSpPr>
        <p:spPr>
          <a:xfrm>
            <a:off x="381793" y="361949"/>
            <a:ext cx="66984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3.2. 정보구조도 - 사업자 관점</a:t>
            </a:r>
          </a:p>
        </p:txBody>
      </p:sp>
      <p:pic>
        <p:nvPicPr>
          <p:cNvPr id="338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선"/>
          <p:cNvSpPr/>
          <p:nvPr/>
        </p:nvSpPr>
        <p:spPr>
          <a:xfrm flipV="1">
            <a:off x="22326600" y="6232884"/>
            <a:ext cx="0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0" name="선"/>
          <p:cNvSpPr/>
          <p:nvPr/>
        </p:nvSpPr>
        <p:spPr>
          <a:xfrm flipV="1">
            <a:off x="16306006" y="6232884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1" name="선"/>
          <p:cNvSpPr/>
          <p:nvPr/>
        </p:nvSpPr>
        <p:spPr>
          <a:xfrm flipV="1">
            <a:off x="2120900" y="6223000"/>
            <a:ext cx="0" cy="1270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2" name="선"/>
          <p:cNvSpPr/>
          <p:nvPr/>
        </p:nvSpPr>
        <p:spPr>
          <a:xfrm>
            <a:off x="3851113" y="5872350"/>
            <a:ext cx="1700176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3" name="선"/>
          <p:cNvSpPr/>
          <p:nvPr/>
        </p:nvSpPr>
        <p:spPr>
          <a:xfrm flipV="1">
            <a:off x="16637000" y="2676712"/>
            <a:ext cx="1900140" cy="9172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4" name="선"/>
          <p:cNvSpPr/>
          <p:nvPr/>
        </p:nvSpPr>
        <p:spPr>
          <a:xfrm>
            <a:off x="16509999" y="3593693"/>
            <a:ext cx="2501604" cy="10498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서비스 접속"/>
          <p:cNvSpPr/>
          <p:nvPr/>
        </p:nvSpPr>
        <p:spPr>
          <a:xfrm>
            <a:off x="10310911" y="1543050"/>
            <a:ext cx="3762178" cy="10734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서비스 접속</a:t>
            </a:r>
          </a:p>
        </p:txBody>
      </p:sp>
      <p:sp>
        <p:nvSpPr>
          <p:cNvPr id="346" name="사업자 로그인"/>
          <p:cNvSpPr/>
          <p:nvPr/>
        </p:nvSpPr>
        <p:spPr>
          <a:xfrm>
            <a:off x="13714511" y="3092747"/>
            <a:ext cx="2997797" cy="95587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사업자 로그인</a:t>
            </a:r>
          </a:p>
        </p:txBody>
      </p:sp>
      <p:sp>
        <p:nvSpPr>
          <p:cNvPr id="347" name="회원가입"/>
          <p:cNvSpPr/>
          <p:nvPr/>
        </p:nvSpPr>
        <p:spPr>
          <a:xfrm>
            <a:off x="18438911" y="2254547"/>
            <a:ext cx="2906218" cy="9402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회원가입</a:t>
            </a:r>
          </a:p>
        </p:txBody>
      </p:sp>
      <p:sp>
        <p:nvSpPr>
          <p:cNvPr id="348" name="ID/PW찾기"/>
          <p:cNvSpPr/>
          <p:nvPr/>
        </p:nvSpPr>
        <p:spPr>
          <a:xfrm>
            <a:off x="18438911" y="3830538"/>
            <a:ext cx="2906218" cy="940297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ID/PW찾기</a:t>
            </a:r>
          </a:p>
        </p:txBody>
      </p:sp>
      <p:sp>
        <p:nvSpPr>
          <p:cNvPr id="349" name="홈"/>
          <p:cNvSpPr/>
          <p:nvPr/>
        </p:nvSpPr>
        <p:spPr>
          <a:xfrm>
            <a:off x="239811" y="5353050"/>
            <a:ext cx="3762178" cy="10734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홈</a:t>
            </a:r>
          </a:p>
        </p:txBody>
      </p:sp>
      <p:sp>
        <p:nvSpPr>
          <p:cNvPr id="350" name="스튜디오 등록"/>
          <p:cNvSpPr/>
          <p:nvPr/>
        </p:nvSpPr>
        <p:spPr>
          <a:xfrm>
            <a:off x="5700811" y="5462417"/>
            <a:ext cx="3762178" cy="10734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스튜디오 등록</a:t>
            </a:r>
          </a:p>
        </p:txBody>
      </p:sp>
      <p:sp>
        <p:nvSpPr>
          <p:cNvPr id="351" name="마이페이지"/>
          <p:cNvSpPr/>
          <p:nvPr/>
        </p:nvSpPr>
        <p:spPr>
          <a:xfrm>
            <a:off x="14424917" y="5353050"/>
            <a:ext cx="3762178" cy="10734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마이페이지</a:t>
            </a:r>
          </a:p>
        </p:txBody>
      </p:sp>
      <p:sp>
        <p:nvSpPr>
          <p:cNvPr id="352" name="패키지"/>
          <p:cNvSpPr/>
          <p:nvPr/>
        </p:nvSpPr>
        <p:spPr>
          <a:xfrm>
            <a:off x="20445511" y="5406528"/>
            <a:ext cx="3762178" cy="10734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패키지</a:t>
            </a:r>
          </a:p>
        </p:txBody>
      </p:sp>
      <p:sp>
        <p:nvSpPr>
          <p:cNvPr id="353" name="선"/>
          <p:cNvSpPr/>
          <p:nvPr/>
        </p:nvSpPr>
        <p:spPr>
          <a:xfrm flipV="1">
            <a:off x="12153800" y="2494359"/>
            <a:ext cx="1" cy="33741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4" name="선"/>
          <p:cNvSpPr/>
          <p:nvPr/>
        </p:nvSpPr>
        <p:spPr>
          <a:xfrm>
            <a:off x="12165076" y="3590230"/>
            <a:ext cx="16304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5" name="광고 배너"/>
          <p:cNvSpPr/>
          <p:nvPr/>
        </p:nvSpPr>
        <p:spPr>
          <a:xfrm>
            <a:off x="239811" y="6973866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광고 배너</a:t>
            </a:r>
          </a:p>
        </p:txBody>
      </p:sp>
      <p:sp>
        <p:nvSpPr>
          <p:cNvPr id="356" name="웹 기능 소개"/>
          <p:cNvSpPr/>
          <p:nvPr/>
        </p:nvSpPr>
        <p:spPr>
          <a:xfrm>
            <a:off x="239811" y="8148495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웹 기능 소개</a:t>
            </a:r>
          </a:p>
        </p:txBody>
      </p:sp>
      <p:sp>
        <p:nvSpPr>
          <p:cNvPr id="357" name="추천 사진 작가"/>
          <p:cNvSpPr/>
          <p:nvPr/>
        </p:nvSpPr>
        <p:spPr>
          <a:xfrm>
            <a:off x="239811" y="9323125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추천 사진 작가</a:t>
            </a:r>
          </a:p>
        </p:txBody>
      </p:sp>
      <p:sp>
        <p:nvSpPr>
          <p:cNvPr id="358" name="전담 사진 작가"/>
          <p:cNvSpPr/>
          <p:nvPr/>
        </p:nvSpPr>
        <p:spPr>
          <a:xfrm>
            <a:off x="239811" y="10497755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 작가</a:t>
            </a:r>
          </a:p>
        </p:txBody>
      </p:sp>
      <p:sp>
        <p:nvSpPr>
          <p:cNvPr id="359" name="인기 리뷰 모아보기"/>
          <p:cNvSpPr/>
          <p:nvPr/>
        </p:nvSpPr>
        <p:spPr>
          <a:xfrm>
            <a:off x="239811" y="11672384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인기 리뷰 모아보기</a:t>
            </a:r>
          </a:p>
        </p:txBody>
      </p:sp>
      <p:sp>
        <p:nvSpPr>
          <p:cNvPr id="360" name="회원 정보"/>
          <p:cNvSpPr/>
          <p:nvPr/>
        </p:nvSpPr>
        <p:spPr>
          <a:xfrm>
            <a:off x="14424917" y="690956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회원 정보</a:t>
            </a:r>
          </a:p>
        </p:txBody>
      </p:sp>
      <p:sp>
        <p:nvSpPr>
          <p:cNvPr id="361" name="리뷰내역"/>
          <p:cNvSpPr/>
          <p:nvPr/>
        </p:nvSpPr>
        <p:spPr>
          <a:xfrm>
            <a:off x="14424917" y="8075813"/>
            <a:ext cx="3762178" cy="107344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리뷰내역</a:t>
            </a:r>
          </a:p>
        </p:txBody>
      </p:sp>
      <p:sp>
        <p:nvSpPr>
          <p:cNvPr id="362" name="정산"/>
          <p:cNvSpPr/>
          <p:nvPr/>
        </p:nvSpPr>
        <p:spPr>
          <a:xfrm>
            <a:off x="14424917" y="923754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정산</a:t>
            </a:r>
          </a:p>
        </p:txBody>
      </p:sp>
      <p:sp>
        <p:nvSpPr>
          <p:cNvPr id="363" name="전담 고객 프로필"/>
          <p:cNvSpPr/>
          <p:nvPr/>
        </p:nvSpPr>
        <p:spPr>
          <a:xfrm>
            <a:off x="20445511" y="690956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고객 프로필</a:t>
            </a:r>
          </a:p>
        </p:txBody>
      </p:sp>
      <p:sp>
        <p:nvSpPr>
          <p:cNvPr id="364" name="전담 고객 상담 내역"/>
          <p:cNvSpPr/>
          <p:nvPr/>
        </p:nvSpPr>
        <p:spPr>
          <a:xfrm>
            <a:off x="20445511" y="8075813"/>
            <a:ext cx="3762178" cy="107344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고객 상담 내역</a:t>
            </a:r>
          </a:p>
        </p:txBody>
      </p:sp>
      <p:sp>
        <p:nvSpPr>
          <p:cNvPr id="365" name="전담 고객 등록 및 관리"/>
          <p:cNvSpPr/>
          <p:nvPr/>
        </p:nvSpPr>
        <p:spPr>
          <a:xfrm>
            <a:off x="20445511" y="923754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29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고객 등록 및 관리</a:t>
            </a:r>
          </a:p>
        </p:txBody>
      </p:sp>
      <p:sp>
        <p:nvSpPr>
          <p:cNvPr id="366" name="기본 정보 등록"/>
          <p:cNvSpPr/>
          <p:nvPr/>
        </p:nvSpPr>
        <p:spPr>
          <a:xfrm>
            <a:off x="5700811" y="6909561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기본 정보 등록</a:t>
            </a:r>
          </a:p>
        </p:txBody>
      </p:sp>
      <p:sp>
        <p:nvSpPr>
          <p:cNvPr id="367" name="이미지 등록"/>
          <p:cNvSpPr/>
          <p:nvPr/>
        </p:nvSpPr>
        <p:spPr>
          <a:xfrm>
            <a:off x="5700811" y="8148495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이미지 등록</a:t>
            </a:r>
          </a:p>
        </p:txBody>
      </p:sp>
      <p:sp>
        <p:nvSpPr>
          <p:cNvPr id="368" name="판매 서비스 등록"/>
          <p:cNvSpPr/>
          <p:nvPr/>
        </p:nvSpPr>
        <p:spPr>
          <a:xfrm>
            <a:off x="5700811" y="9323125"/>
            <a:ext cx="3762178" cy="107344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판매 서비스 등록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1" name="4. 화면 설계"/>
          <p:cNvSpPr txBox="1"/>
          <p:nvPr/>
        </p:nvSpPr>
        <p:spPr>
          <a:xfrm>
            <a:off x="396577" y="5753099"/>
            <a:ext cx="34232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 화면 설계</a:t>
            </a:r>
          </a:p>
        </p:txBody>
      </p:sp>
      <p:pic>
        <p:nvPicPr>
          <p:cNvPr id="372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4.1. 로그인/ 회원가입"/>
          <p:cNvSpPr txBox="1"/>
          <p:nvPr/>
        </p:nvSpPr>
        <p:spPr>
          <a:xfrm>
            <a:off x="749200" y="7227974"/>
            <a:ext cx="7899598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 </a:t>
            </a:r>
            <a:r>
              <a:rPr lang="ko-KR" altLang="en-US" dirty="0"/>
              <a:t>실제 구현된 데모 버전의 스토리보드</a:t>
            </a:r>
            <a:endParaRPr dirty="0"/>
          </a:p>
        </p:txBody>
      </p:sp>
      <p:sp>
        <p:nvSpPr>
          <p:cNvPr id="374" name="4.2. 사용자 홈, 검색, 결제"/>
          <p:cNvSpPr txBox="1"/>
          <p:nvPr/>
        </p:nvSpPr>
        <p:spPr>
          <a:xfrm>
            <a:off x="749200" y="9210744"/>
            <a:ext cx="498991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 사용자 홈, 검색, 결제</a:t>
            </a:r>
          </a:p>
        </p:txBody>
      </p:sp>
      <p:sp>
        <p:nvSpPr>
          <p:cNvPr id="375" name="4.3. 스튜디오 등록"/>
          <p:cNvSpPr txBox="1"/>
          <p:nvPr/>
        </p:nvSpPr>
        <p:spPr>
          <a:xfrm>
            <a:off x="749200" y="10360094"/>
            <a:ext cx="363557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4.3. 스튜디오 등록</a:t>
            </a:r>
          </a:p>
        </p:txBody>
      </p:sp>
      <p:sp>
        <p:nvSpPr>
          <p:cNvPr id="376" name="4.4. 사진관 프로필, 예약 관리, 위시리스트"/>
          <p:cNvSpPr txBox="1"/>
          <p:nvPr/>
        </p:nvSpPr>
        <p:spPr>
          <a:xfrm>
            <a:off x="749200" y="11509444"/>
            <a:ext cx="807970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 사진관 프로필, 예약 관리, 위시리스트</a:t>
            </a:r>
          </a:p>
        </p:txBody>
      </p:sp>
      <p:sp>
        <p:nvSpPr>
          <p:cNvPr id="377" name="4.5. 마이페이지"/>
          <p:cNvSpPr txBox="1"/>
          <p:nvPr/>
        </p:nvSpPr>
        <p:spPr>
          <a:xfrm>
            <a:off x="10652025" y="7124700"/>
            <a:ext cx="307995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 마이페이지</a:t>
            </a:r>
          </a:p>
        </p:txBody>
      </p:sp>
      <p:sp>
        <p:nvSpPr>
          <p:cNvPr id="378" name="4.6. 전담 사진가 관련"/>
          <p:cNvSpPr txBox="1"/>
          <p:nvPr/>
        </p:nvSpPr>
        <p:spPr>
          <a:xfrm>
            <a:off x="10680600" y="8274050"/>
            <a:ext cx="41912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4.6. </a:t>
            </a:r>
            <a:r>
              <a:rPr dirty="0" err="1"/>
              <a:t>전담</a:t>
            </a:r>
            <a:r>
              <a:rPr dirty="0"/>
              <a:t> </a:t>
            </a:r>
            <a:r>
              <a:rPr dirty="0" err="1"/>
              <a:t>사진가</a:t>
            </a:r>
            <a:r>
              <a:rPr dirty="0"/>
              <a:t> </a:t>
            </a:r>
            <a:r>
              <a:rPr dirty="0" err="1"/>
              <a:t>관련</a:t>
            </a:r>
            <a:endParaRPr dirty="0"/>
          </a:p>
        </p:txBody>
      </p:sp>
      <p:sp>
        <p:nvSpPr>
          <p:cNvPr id="11" name="4.1. 로그인/ 회원가입">
            <a:extLst>
              <a:ext uri="{FF2B5EF4-FFF2-40B4-BE49-F238E27FC236}">
                <a16:creationId xmlns:a16="http://schemas.microsoft.com/office/drawing/2014/main" id="{3500359B-3F66-5B22-6814-FC3A07CEE037}"/>
              </a:ext>
            </a:extLst>
          </p:cNvPr>
          <p:cNvSpPr txBox="1"/>
          <p:nvPr/>
        </p:nvSpPr>
        <p:spPr>
          <a:xfrm>
            <a:off x="749200" y="8213794"/>
            <a:ext cx="425066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4.1. </a:t>
            </a:r>
            <a:r>
              <a:rPr dirty="0" err="1"/>
              <a:t>로그인</a:t>
            </a:r>
            <a:r>
              <a:rPr dirty="0"/>
              <a:t>/ </a:t>
            </a:r>
            <a:r>
              <a:rPr dirty="0" err="1"/>
              <a:t>회원가입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1" name="4.1 로그인 / 회원가입"/>
          <p:cNvSpPr txBox="1"/>
          <p:nvPr/>
        </p:nvSpPr>
        <p:spPr>
          <a:xfrm>
            <a:off x="424255" y="5929561"/>
            <a:ext cx="1125789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 </a:t>
            </a:r>
            <a:r>
              <a:rPr lang="ko-KR" altLang="en-US" dirty="0"/>
              <a:t>실제 구현된 데모 버전의 스토리 보드</a:t>
            </a:r>
            <a:endParaRPr dirty="0"/>
          </a:p>
        </p:txBody>
      </p:sp>
      <p:pic>
        <p:nvPicPr>
          <p:cNvPr id="382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4.1.1. 로그인…"/>
          <p:cNvSpPr txBox="1"/>
          <p:nvPr/>
        </p:nvSpPr>
        <p:spPr>
          <a:xfrm>
            <a:off x="749200" y="7124700"/>
            <a:ext cx="7302600" cy="6404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4.</a:t>
            </a:r>
            <a:r>
              <a:rPr lang="en-US" dirty="0"/>
              <a:t>0.1. </a:t>
            </a:r>
            <a:r>
              <a:rPr lang="ko-KR" altLang="en-US" dirty="0"/>
              <a:t>웹 시작 페이지</a:t>
            </a:r>
            <a:r>
              <a:rPr lang="en-US" dirty="0"/>
              <a:t> </a:t>
            </a:r>
            <a:endParaRPr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4.</a:t>
            </a:r>
            <a:r>
              <a:rPr lang="en-US" dirty="0"/>
              <a:t>0.2. </a:t>
            </a:r>
            <a:r>
              <a:rPr lang="ko-KR" altLang="en-US" dirty="0"/>
              <a:t>사용자 로그인</a:t>
            </a:r>
            <a:endParaRPr lang="en-US" altLang="ko-KR"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dirty="0"/>
              <a:t>4.0.3. </a:t>
            </a:r>
            <a:r>
              <a:rPr lang="ko-KR" altLang="en-US" dirty="0"/>
              <a:t>사용자 회원가입</a:t>
            </a:r>
            <a:endParaRPr lang="en-US" altLang="ko-KR"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4.0.4. </a:t>
            </a:r>
            <a:r>
              <a:rPr lang="ko-KR" altLang="en-US" dirty="0"/>
              <a:t>사용자</a:t>
            </a:r>
            <a:r>
              <a:rPr lang="en-US" altLang="ko-KR" dirty="0"/>
              <a:t>-</a:t>
            </a:r>
            <a:r>
              <a:rPr lang="ko-KR" altLang="en-US" dirty="0"/>
              <a:t>홈</a:t>
            </a:r>
            <a:endParaRPr lang="en-US" altLang="ko-KR"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4.0.5.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검색</a:t>
            </a:r>
            <a:endParaRPr lang="en-US" altLang="ko-KR"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4.0.5. </a:t>
            </a:r>
            <a:r>
              <a:rPr lang="ko-KR" altLang="en-US" dirty="0"/>
              <a:t>사용자 </a:t>
            </a:r>
            <a:r>
              <a:rPr lang="en-US" altLang="ko-KR" dirty="0"/>
              <a:t>–</a:t>
            </a:r>
            <a:r>
              <a:rPr lang="ko-KR" altLang="en-US" dirty="0"/>
              <a:t>사진작가 상세 페이지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408B4-69EB-C46B-6D18-6E30F961145D}"/>
              </a:ext>
            </a:extLst>
          </p:cNvPr>
          <p:cNvSpPr txBox="1"/>
          <p:nvPr/>
        </p:nvSpPr>
        <p:spPr>
          <a:xfrm>
            <a:off x="0" y="4977527"/>
            <a:ext cx="11257890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※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명조" panose="02020603020101020101" pitchFamily="18" charset="-127"/>
                <a:ea typeface="나눔명조" panose="02020603020101020101" pitchFamily="18" charset="-127"/>
                <a:sym typeface="Canela Text Regular"/>
              </a:rPr>
              <a:t>일반회원은 사용자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명조" panose="02020603020101020101" pitchFamily="18" charset="-127"/>
                <a:ea typeface="나눔명조" panose="02020603020101020101" pitchFamily="18" charset="-127"/>
                <a:sym typeface="Canela Text Regular"/>
              </a:rPr>
              <a:t>, </a:t>
            </a:r>
            <a:r>
              <a: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명조" panose="02020603020101020101" pitchFamily="18" charset="-127"/>
                <a:ea typeface="나눔명조" panose="02020603020101020101" pitchFamily="18" charset="-127"/>
                <a:sym typeface="Canela Text Regular"/>
              </a:rPr>
              <a:t>사업자 회원은 사업자로 정의하였음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명조" panose="02020603020101020101" pitchFamily="18" charset="-127"/>
                <a:ea typeface="나눔명조" panose="02020603020101020101" pitchFamily="18" charset="-127"/>
                <a:sym typeface="Canela Text Regular"/>
              </a:rPr>
              <a:t>.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명조" panose="02020603020101020101" pitchFamily="18" charset="-127"/>
              <a:ea typeface="나눔명조" panose="02020603020101020101" pitchFamily="18" charset="-127"/>
              <a:sym typeface="Canela Text Regular"/>
            </a:endParaRPr>
          </a:p>
        </p:txBody>
      </p:sp>
      <p:sp>
        <p:nvSpPr>
          <p:cNvPr id="7" name="4.1.1. 로그인…">
            <a:extLst>
              <a:ext uri="{FF2B5EF4-FFF2-40B4-BE49-F238E27FC236}">
                <a16:creationId xmlns:a16="http://schemas.microsoft.com/office/drawing/2014/main" id="{312B2304-A5C1-9C88-6D9E-FE03B8B8FA33}"/>
              </a:ext>
            </a:extLst>
          </p:cNvPr>
          <p:cNvSpPr txBox="1"/>
          <p:nvPr/>
        </p:nvSpPr>
        <p:spPr>
          <a:xfrm>
            <a:off x="8355790" y="6906037"/>
            <a:ext cx="7302600" cy="6404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4.0.7. 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리뷰 작성 페이지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4.</a:t>
            </a:r>
            <a:r>
              <a:rPr lang="en-US" dirty="0"/>
              <a:t>0.8. 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en-US" dirty="0"/>
              <a:t>my review</a:t>
            </a:r>
            <a:endParaRPr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4.</a:t>
            </a:r>
            <a:r>
              <a:rPr lang="en-US" dirty="0"/>
              <a:t>0.9. 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위시리스트</a:t>
            </a:r>
            <a:endParaRPr lang="en-US" altLang="ko-KR"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4.0.10. </a:t>
            </a:r>
            <a:r>
              <a:rPr lang="ko-KR" altLang="en-US" dirty="0"/>
              <a:t>사업자 </a:t>
            </a:r>
            <a:r>
              <a:rPr lang="en-US" altLang="ko-KR" dirty="0"/>
              <a:t>-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4.0.11. </a:t>
            </a:r>
            <a:r>
              <a:rPr lang="ko-KR" altLang="en-US" dirty="0"/>
              <a:t>사업자 </a:t>
            </a:r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endParaRPr lang="en-US" altLang="ko-KR"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4.0.12. </a:t>
            </a:r>
            <a:r>
              <a:rPr lang="ko-KR" altLang="en-US" dirty="0"/>
              <a:t>사업자 </a:t>
            </a:r>
            <a:r>
              <a:rPr lang="en-US" altLang="ko-KR" dirty="0"/>
              <a:t>- </a:t>
            </a:r>
            <a:r>
              <a:rPr lang="ko-KR" altLang="en-US" dirty="0"/>
              <a:t>홈</a:t>
            </a:r>
            <a:endParaRPr lang="en-US" altLang="ko-KR" dirty="0"/>
          </a:p>
        </p:txBody>
      </p:sp>
      <p:sp>
        <p:nvSpPr>
          <p:cNvPr id="8" name="4.1.1. 로그인…">
            <a:extLst>
              <a:ext uri="{FF2B5EF4-FFF2-40B4-BE49-F238E27FC236}">
                <a16:creationId xmlns:a16="http://schemas.microsoft.com/office/drawing/2014/main" id="{E03DE9AD-6643-8FDB-7C62-51B33F96BE18}"/>
              </a:ext>
            </a:extLst>
          </p:cNvPr>
          <p:cNvSpPr txBox="1"/>
          <p:nvPr/>
        </p:nvSpPr>
        <p:spPr>
          <a:xfrm>
            <a:off x="15962380" y="6858000"/>
            <a:ext cx="7302600" cy="4250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4.0.13. </a:t>
            </a:r>
            <a:r>
              <a:rPr lang="ko-KR" altLang="en-US" dirty="0"/>
              <a:t>사업자 </a:t>
            </a:r>
            <a:r>
              <a:rPr lang="en-US" altLang="ko-KR" dirty="0"/>
              <a:t>– </a:t>
            </a:r>
            <a:r>
              <a:rPr lang="ko-KR" altLang="en-US" dirty="0"/>
              <a:t>스튜디오 관리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4.</a:t>
            </a:r>
            <a:r>
              <a:rPr lang="en-US" dirty="0"/>
              <a:t>0.14. </a:t>
            </a:r>
            <a:r>
              <a:rPr lang="ko-KR" altLang="en-US" dirty="0"/>
              <a:t>사업자 </a:t>
            </a:r>
            <a:r>
              <a:rPr lang="en-US" altLang="ko-KR" dirty="0"/>
              <a:t>– </a:t>
            </a:r>
            <a:r>
              <a:rPr lang="ko-KR" altLang="en-US" dirty="0"/>
              <a:t>기본 정보 등록</a:t>
            </a:r>
            <a:endParaRPr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4.</a:t>
            </a:r>
            <a:r>
              <a:rPr lang="en-US" dirty="0"/>
              <a:t>0.15. </a:t>
            </a:r>
            <a:r>
              <a:rPr lang="ko-KR" altLang="en-US" dirty="0"/>
              <a:t>사업자 </a:t>
            </a:r>
            <a:r>
              <a:rPr lang="en-US" altLang="ko-KR" dirty="0"/>
              <a:t>– </a:t>
            </a:r>
            <a:r>
              <a:rPr lang="ko-KR" altLang="en-US" dirty="0"/>
              <a:t>판매 서비스 등록</a:t>
            </a:r>
            <a:endParaRPr lang="en-US" altLang="ko-KR" dirty="0"/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4.0.16. </a:t>
            </a:r>
            <a:r>
              <a:rPr lang="ko-KR" altLang="en-US" dirty="0"/>
              <a:t>사업자 </a:t>
            </a:r>
            <a:r>
              <a:rPr lang="en-US" altLang="ko-KR" dirty="0"/>
              <a:t>– </a:t>
            </a:r>
            <a:r>
              <a:rPr lang="ko-KR" altLang="en-US" dirty="0"/>
              <a:t>이미지 등록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5264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4137997" y="88362"/>
            <a:ext cx="1679947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lang="ko-KR" altLang="en-US" dirty="0"/>
              <a:t>첫 페이지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일반 회원 로그인 화면으로 이동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사업자 회원 로그인 화면으로 이동</a:t>
            </a: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B24C21F-51E6-61F7-CEC5-98394B62F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b="5989"/>
          <a:stretch/>
        </p:blipFill>
        <p:spPr>
          <a:xfrm>
            <a:off x="237728" y="2861739"/>
            <a:ext cx="18027970" cy="804415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4" name="모서리가 둥근 직사각형 2">
            <a:extLst>
              <a:ext uri="{FF2B5EF4-FFF2-40B4-BE49-F238E27FC236}">
                <a16:creationId xmlns:a16="http://schemas.microsoft.com/office/drawing/2014/main" id="{D199F256-7E4C-133A-0030-3ABE04032030}"/>
              </a:ext>
            </a:extLst>
          </p:cNvPr>
          <p:cNvGrpSpPr/>
          <p:nvPr/>
        </p:nvGrpSpPr>
        <p:grpSpPr>
          <a:xfrm>
            <a:off x="11037177" y="6569966"/>
            <a:ext cx="576065" cy="576065"/>
            <a:chOff x="0" y="0"/>
            <a:chExt cx="576064" cy="576064"/>
          </a:xfrm>
        </p:grpSpPr>
        <p:sp>
          <p:nvSpPr>
            <p:cNvPr id="75" name="모서리가 둥근 직사각형">
              <a:extLst>
                <a:ext uri="{FF2B5EF4-FFF2-40B4-BE49-F238E27FC236}">
                  <a16:creationId xmlns:a16="http://schemas.microsoft.com/office/drawing/2014/main" id="{627A70A6-4499-547F-96D5-2D16C4E6CBC1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6" name="1">
              <a:extLst>
                <a:ext uri="{FF2B5EF4-FFF2-40B4-BE49-F238E27FC236}">
                  <a16:creationId xmlns:a16="http://schemas.microsoft.com/office/drawing/2014/main" id="{9C3C3093-5EB5-805E-057A-99928DF2500A}"/>
                </a:ext>
              </a:extLst>
            </p:cNvPr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77" name="모서리가 둥근 직사각형 3">
            <a:extLst>
              <a:ext uri="{FF2B5EF4-FFF2-40B4-BE49-F238E27FC236}">
                <a16:creationId xmlns:a16="http://schemas.microsoft.com/office/drawing/2014/main" id="{2FBDF286-692C-45DB-7E1B-954C896ED24C}"/>
              </a:ext>
            </a:extLst>
          </p:cNvPr>
          <p:cNvGrpSpPr/>
          <p:nvPr/>
        </p:nvGrpSpPr>
        <p:grpSpPr>
          <a:xfrm>
            <a:off x="6978320" y="7748145"/>
            <a:ext cx="576065" cy="576065"/>
            <a:chOff x="0" y="0"/>
            <a:chExt cx="576064" cy="576064"/>
          </a:xfrm>
        </p:grpSpPr>
        <p:sp>
          <p:nvSpPr>
            <p:cNvPr id="78" name="모서리가 둥근 직사각형">
              <a:extLst>
                <a:ext uri="{FF2B5EF4-FFF2-40B4-BE49-F238E27FC236}">
                  <a16:creationId xmlns:a16="http://schemas.microsoft.com/office/drawing/2014/main" id="{E8258B4E-6136-6366-3D2F-33077C96EB0F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9" name="2">
              <a:extLst>
                <a:ext uri="{FF2B5EF4-FFF2-40B4-BE49-F238E27FC236}">
                  <a16:creationId xmlns:a16="http://schemas.microsoft.com/office/drawing/2014/main" id="{B6367C57-9A79-A721-D1E3-6F88A786727E}"/>
                </a:ext>
              </a:extLst>
            </p:cNvPr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80" name="4.1.1.">
            <a:extLst>
              <a:ext uri="{FF2B5EF4-FFF2-40B4-BE49-F238E27FC236}">
                <a16:creationId xmlns:a16="http://schemas.microsoft.com/office/drawing/2014/main" id="{FB9FCF71-A19A-8871-6740-F88BF8F610DC}"/>
              </a:ext>
            </a:extLst>
          </p:cNvPr>
          <p:cNvSpPr txBox="1"/>
          <p:nvPr/>
        </p:nvSpPr>
        <p:spPr>
          <a:xfrm>
            <a:off x="4859626" y="88362"/>
            <a:ext cx="104034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.1.</a:t>
            </a:r>
          </a:p>
        </p:txBody>
      </p:sp>
    </p:spTree>
    <p:extLst>
      <p:ext uri="{BB962C8B-B14F-4D97-AF65-F5344CB8AC3E}">
        <p14:creationId xmlns:p14="http://schemas.microsoft.com/office/powerpoint/2010/main" val="7717055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4137997" y="88362"/>
            <a:ext cx="241091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lang="ko-KR" altLang="en-US" dirty="0"/>
              <a:t>사용자 로그인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아이디 및 비밀번호를 입력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로그인 시 홈 화면으로 이동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회원이 아닐 시 회원가입을 클릭하고 회원가입 페이지로 이동</a:t>
            </a: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EE6943-9566-F5B6-7DEA-09B018698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9" b="6531"/>
          <a:stretch/>
        </p:blipFill>
        <p:spPr>
          <a:xfrm>
            <a:off x="74749" y="2522557"/>
            <a:ext cx="18288000" cy="8162693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3" name="모서리가 둥근 직사각형 2">
            <a:extLst>
              <a:ext uri="{FF2B5EF4-FFF2-40B4-BE49-F238E27FC236}">
                <a16:creationId xmlns:a16="http://schemas.microsoft.com/office/drawing/2014/main" id="{73631BE8-3621-F760-9CFD-D3032AAC3042}"/>
              </a:ext>
            </a:extLst>
          </p:cNvPr>
          <p:cNvGrpSpPr/>
          <p:nvPr/>
        </p:nvGrpSpPr>
        <p:grpSpPr>
          <a:xfrm>
            <a:off x="10992572" y="6857999"/>
            <a:ext cx="576065" cy="576065"/>
            <a:chOff x="0" y="0"/>
            <a:chExt cx="576064" cy="576064"/>
          </a:xfrm>
        </p:grpSpPr>
        <p:sp>
          <p:nvSpPr>
            <p:cNvPr id="14" name="모서리가 둥근 직사각형">
              <a:extLst>
                <a:ext uri="{FF2B5EF4-FFF2-40B4-BE49-F238E27FC236}">
                  <a16:creationId xmlns:a16="http://schemas.microsoft.com/office/drawing/2014/main" id="{732173D7-879A-9FE0-A0CB-571B69035008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" name="1">
              <a:extLst>
                <a:ext uri="{FF2B5EF4-FFF2-40B4-BE49-F238E27FC236}">
                  <a16:creationId xmlns:a16="http://schemas.microsoft.com/office/drawing/2014/main" id="{C0ADEF51-98CC-CF14-974B-0995BCE83E79}"/>
                </a:ext>
              </a:extLst>
            </p:cNvPr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16" name="모서리가 둥근 직사각형 2">
            <a:extLst>
              <a:ext uri="{FF2B5EF4-FFF2-40B4-BE49-F238E27FC236}">
                <a16:creationId xmlns:a16="http://schemas.microsoft.com/office/drawing/2014/main" id="{4E0F9C55-9370-ABEF-63B1-4AD757F79D5D}"/>
              </a:ext>
            </a:extLst>
          </p:cNvPr>
          <p:cNvGrpSpPr/>
          <p:nvPr/>
        </p:nvGrpSpPr>
        <p:grpSpPr>
          <a:xfrm>
            <a:off x="10958124" y="8231607"/>
            <a:ext cx="576066" cy="576066"/>
            <a:chOff x="0" y="0"/>
            <a:chExt cx="576065" cy="576065"/>
          </a:xfrm>
        </p:grpSpPr>
        <p:sp>
          <p:nvSpPr>
            <p:cNvPr id="17" name="모서리가 둥근 직사각형">
              <a:extLst>
                <a:ext uri="{FF2B5EF4-FFF2-40B4-BE49-F238E27FC236}">
                  <a16:creationId xmlns:a16="http://schemas.microsoft.com/office/drawing/2014/main" id="{E0C9DD6E-BD76-F2B1-D9D2-625E26837344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6526FC72-63A2-F0F7-E54B-865228A5EBDB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19" name="모서리가 둥근 직사각형 2">
            <a:extLst>
              <a:ext uri="{FF2B5EF4-FFF2-40B4-BE49-F238E27FC236}">
                <a16:creationId xmlns:a16="http://schemas.microsoft.com/office/drawing/2014/main" id="{6E598DEB-528A-0419-E1DD-B2A66C7AAC84}"/>
              </a:ext>
            </a:extLst>
          </p:cNvPr>
          <p:cNvGrpSpPr/>
          <p:nvPr/>
        </p:nvGrpSpPr>
        <p:grpSpPr>
          <a:xfrm>
            <a:off x="10972621" y="9086102"/>
            <a:ext cx="576066" cy="576066"/>
            <a:chOff x="0" y="0"/>
            <a:chExt cx="576065" cy="576065"/>
          </a:xfrm>
        </p:grpSpPr>
        <p:sp>
          <p:nvSpPr>
            <p:cNvPr id="20" name="모서리가 둥근 직사각형">
              <a:extLst>
                <a:ext uri="{FF2B5EF4-FFF2-40B4-BE49-F238E27FC236}">
                  <a16:creationId xmlns:a16="http://schemas.microsoft.com/office/drawing/2014/main" id="{DEDBCF09-481B-EF71-C5C4-8D2C8FBBE627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" name="1">
              <a:extLst>
                <a:ext uri="{FF2B5EF4-FFF2-40B4-BE49-F238E27FC236}">
                  <a16:creationId xmlns:a16="http://schemas.microsoft.com/office/drawing/2014/main" id="{B31E3BF7-E420-D426-4D5D-BA1BDC9F6D07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22" name="4.1.1.">
            <a:extLst>
              <a:ext uri="{FF2B5EF4-FFF2-40B4-BE49-F238E27FC236}">
                <a16:creationId xmlns:a16="http://schemas.microsoft.com/office/drawing/2014/main" id="{9D848964-62A8-57B2-27F2-26FAFD0E2768}"/>
              </a:ext>
            </a:extLst>
          </p:cNvPr>
          <p:cNvSpPr txBox="1"/>
          <p:nvPr/>
        </p:nvSpPr>
        <p:spPr>
          <a:xfrm>
            <a:off x="4859626" y="88362"/>
            <a:ext cx="104034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2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82520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4137997" y="88362"/>
            <a:ext cx="2776401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lang="ko-KR" altLang="en-US" dirty="0"/>
              <a:t>사용자</a:t>
            </a:r>
            <a:r>
              <a:rPr dirty="0"/>
              <a:t> </a:t>
            </a:r>
            <a:r>
              <a:rPr lang="ko-KR" altLang="en-US" dirty="0"/>
              <a:t>회원가입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아이디 및 비밀번호 입력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전화번호 입력</a:t>
            </a:r>
            <a:r>
              <a:rPr lang="en-US" altLang="ko-KR" dirty="0"/>
              <a:t>. </a:t>
            </a:r>
            <a:r>
              <a:rPr lang="ko-KR" altLang="en-US" dirty="0"/>
              <a:t>양식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: 010-1111-1111)</a:t>
            </a:r>
            <a:r>
              <a:rPr lang="ko-KR" altLang="en-US" dirty="0"/>
              <a:t>에 맞지 않을 시 경고 문구가 뜸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버튼 클릭 시 로그인 창으로 이동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25A49A-3AD4-B7FD-D6D3-98FB2CB7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5" b="8970"/>
          <a:stretch/>
        </p:blipFill>
        <p:spPr>
          <a:xfrm>
            <a:off x="74749" y="2535042"/>
            <a:ext cx="18288000" cy="7953372"/>
          </a:xfrm>
          <a:prstGeom prst="rect">
            <a:avLst/>
          </a:prstGeom>
        </p:spPr>
      </p:pic>
      <p:grpSp>
        <p:nvGrpSpPr>
          <p:cNvPr id="13" name="모서리가 둥근 직사각형 2">
            <a:extLst>
              <a:ext uri="{FF2B5EF4-FFF2-40B4-BE49-F238E27FC236}">
                <a16:creationId xmlns:a16="http://schemas.microsoft.com/office/drawing/2014/main" id="{922E692A-2556-F903-C3C0-0CF371D09759}"/>
              </a:ext>
            </a:extLst>
          </p:cNvPr>
          <p:cNvGrpSpPr/>
          <p:nvPr/>
        </p:nvGrpSpPr>
        <p:grpSpPr>
          <a:xfrm>
            <a:off x="1550378" y="4560848"/>
            <a:ext cx="576065" cy="576065"/>
            <a:chOff x="0" y="0"/>
            <a:chExt cx="576064" cy="576064"/>
          </a:xfrm>
        </p:grpSpPr>
        <p:sp>
          <p:nvSpPr>
            <p:cNvPr id="14" name="모서리가 둥근 직사각형">
              <a:extLst>
                <a:ext uri="{FF2B5EF4-FFF2-40B4-BE49-F238E27FC236}">
                  <a16:creationId xmlns:a16="http://schemas.microsoft.com/office/drawing/2014/main" id="{062391A0-E86B-B2F5-4001-FCD137E1976A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" name="1">
              <a:extLst>
                <a:ext uri="{FF2B5EF4-FFF2-40B4-BE49-F238E27FC236}">
                  <a16:creationId xmlns:a16="http://schemas.microsoft.com/office/drawing/2014/main" id="{64FD665D-8109-CF1B-D652-84EE47C4EC29}"/>
                </a:ext>
              </a:extLst>
            </p:cNvPr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16" name="모서리가 둥근 직사각형 2">
            <a:extLst>
              <a:ext uri="{FF2B5EF4-FFF2-40B4-BE49-F238E27FC236}">
                <a16:creationId xmlns:a16="http://schemas.microsoft.com/office/drawing/2014/main" id="{A12429DA-AE07-B4F5-BA4A-4BF72FD478FC}"/>
              </a:ext>
            </a:extLst>
          </p:cNvPr>
          <p:cNvGrpSpPr/>
          <p:nvPr/>
        </p:nvGrpSpPr>
        <p:grpSpPr>
          <a:xfrm>
            <a:off x="1586208" y="5767312"/>
            <a:ext cx="576066" cy="576066"/>
            <a:chOff x="0" y="0"/>
            <a:chExt cx="576065" cy="576065"/>
          </a:xfrm>
        </p:grpSpPr>
        <p:sp>
          <p:nvSpPr>
            <p:cNvPr id="17" name="모서리가 둥근 직사각형">
              <a:extLst>
                <a:ext uri="{FF2B5EF4-FFF2-40B4-BE49-F238E27FC236}">
                  <a16:creationId xmlns:a16="http://schemas.microsoft.com/office/drawing/2014/main" id="{021980B3-2F1B-FFFD-9795-E8993D50E654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C1F15ECB-C233-8338-021D-B5075024ACB7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19" name="모서리가 둥근 직사각형 2">
            <a:extLst>
              <a:ext uri="{FF2B5EF4-FFF2-40B4-BE49-F238E27FC236}">
                <a16:creationId xmlns:a16="http://schemas.microsoft.com/office/drawing/2014/main" id="{6538D19C-5556-CF97-CBCE-626B166BFA25}"/>
              </a:ext>
            </a:extLst>
          </p:cNvPr>
          <p:cNvGrpSpPr/>
          <p:nvPr/>
        </p:nvGrpSpPr>
        <p:grpSpPr>
          <a:xfrm>
            <a:off x="16577683" y="7124044"/>
            <a:ext cx="576066" cy="576066"/>
            <a:chOff x="0" y="0"/>
            <a:chExt cx="576065" cy="576065"/>
          </a:xfrm>
        </p:grpSpPr>
        <p:sp>
          <p:nvSpPr>
            <p:cNvPr id="20" name="모서리가 둥근 직사각형">
              <a:extLst>
                <a:ext uri="{FF2B5EF4-FFF2-40B4-BE49-F238E27FC236}">
                  <a16:creationId xmlns:a16="http://schemas.microsoft.com/office/drawing/2014/main" id="{74A510A6-A526-0FA0-E53C-94F1BA671CCE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" name="1">
              <a:extLst>
                <a:ext uri="{FF2B5EF4-FFF2-40B4-BE49-F238E27FC236}">
                  <a16:creationId xmlns:a16="http://schemas.microsoft.com/office/drawing/2014/main" id="{D5009086-1AC9-2393-1B91-F53DB8C1EE48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22" name="4.1.1.">
            <a:extLst>
              <a:ext uri="{FF2B5EF4-FFF2-40B4-BE49-F238E27FC236}">
                <a16:creationId xmlns:a16="http://schemas.microsoft.com/office/drawing/2014/main" id="{2A9F80C0-314A-E5D5-FDB8-906AF9AF8302}"/>
              </a:ext>
            </a:extLst>
          </p:cNvPr>
          <p:cNvSpPr txBox="1"/>
          <p:nvPr/>
        </p:nvSpPr>
        <p:spPr>
          <a:xfrm>
            <a:off x="4859626" y="88362"/>
            <a:ext cx="104034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3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38927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4137997" y="88362"/>
            <a:ext cx="1809791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lang="ko-KR" altLang="en-US" dirty="0"/>
              <a:t>사용자</a:t>
            </a:r>
            <a:r>
              <a:rPr lang="en-US" altLang="ko-KR" dirty="0"/>
              <a:t>-</a:t>
            </a:r>
            <a:r>
              <a:rPr dirty="0"/>
              <a:t>홈</a:t>
            </a:r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로그인 성공 시 나타나는 홈 화면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클릭하면 사진관</a:t>
            </a:r>
            <a:r>
              <a:rPr lang="en-US" altLang="ko-KR" dirty="0"/>
              <a:t>/</a:t>
            </a:r>
            <a:r>
              <a:rPr lang="ko-KR" altLang="en-US" dirty="0"/>
              <a:t>사진가 검색 페이지로 이동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사용자의 위시리스트로 이동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사용자가 작성한 리뷰들을 볼 수 있음</a:t>
            </a: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0880B1-7B4D-38C8-0A3F-2F4864012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6" b="7067"/>
          <a:stretch/>
        </p:blipFill>
        <p:spPr>
          <a:xfrm>
            <a:off x="126934" y="2324429"/>
            <a:ext cx="18288000" cy="8037898"/>
          </a:xfrm>
          <a:prstGeom prst="rect">
            <a:avLst/>
          </a:prstGeom>
        </p:spPr>
      </p:pic>
      <p:grpSp>
        <p:nvGrpSpPr>
          <p:cNvPr id="13" name="모서리가 둥근 직사각형 2">
            <a:extLst>
              <a:ext uri="{FF2B5EF4-FFF2-40B4-BE49-F238E27FC236}">
                <a16:creationId xmlns:a16="http://schemas.microsoft.com/office/drawing/2014/main" id="{7A0FB110-9E1A-346F-3605-9BE8D57C0AF1}"/>
              </a:ext>
            </a:extLst>
          </p:cNvPr>
          <p:cNvGrpSpPr/>
          <p:nvPr/>
        </p:nvGrpSpPr>
        <p:grpSpPr>
          <a:xfrm>
            <a:off x="1550378" y="3287080"/>
            <a:ext cx="576065" cy="576065"/>
            <a:chOff x="0" y="0"/>
            <a:chExt cx="576064" cy="576064"/>
          </a:xfrm>
        </p:grpSpPr>
        <p:sp>
          <p:nvSpPr>
            <p:cNvPr id="14" name="모서리가 둥근 직사각형">
              <a:extLst>
                <a:ext uri="{FF2B5EF4-FFF2-40B4-BE49-F238E27FC236}">
                  <a16:creationId xmlns:a16="http://schemas.microsoft.com/office/drawing/2014/main" id="{3EF49AF1-E699-CD86-CBC4-E5BB2DBCE38F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" name="1">
              <a:extLst>
                <a:ext uri="{FF2B5EF4-FFF2-40B4-BE49-F238E27FC236}">
                  <a16:creationId xmlns:a16="http://schemas.microsoft.com/office/drawing/2014/main" id="{A3D18D6B-E974-7CE6-8DB0-FC1E7B06C210}"/>
                </a:ext>
              </a:extLst>
            </p:cNvPr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16" name="모서리가 둥근 직사각형 2">
            <a:extLst>
              <a:ext uri="{FF2B5EF4-FFF2-40B4-BE49-F238E27FC236}">
                <a16:creationId xmlns:a16="http://schemas.microsoft.com/office/drawing/2014/main" id="{80C47537-BDF6-C591-8529-F37A5E813D1A}"/>
              </a:ext>
            </a:extLst>
          </p:cNvPr>
          <p:cNvGrpSpPr/>
          <p:nvPr/>
        </p:nvGrpSpPr>
        <p:grpSpPr>
          <a:xfrm>
            <a:off x="1151551" y="3771964"/>
            <a:ext cx="576066" cy="576066"/>
            <a:chOff x="0" y="0"/>
            <a:chExt cx="576065" cy="576065"/>
          </a:xfrm>
        </p:grpSpPr>
        <p:sp>
          <p:nvSpPr>
            <p:cNvPr id="17" name="모서리가 둥근 직사각형">
              <a:extLst>
                <a:ext uri="{FF2B5EF4-FFF2-40B4-BE49-F238E27FC236}">
                  <a16:creationId xmlns:a16="http://schemas.microsoft.com/office/drawing/2014/main" id="{B980DEB9-9DCD-A0A0-5C7C-17C3E18A5206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E768935F-4D19-E2B2-EC9C-0DE4B70F0EAF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19" name="모서리가 둥근 직사각형 2">
            <a:extLst>
              <a:ext uri="{FF2B5EF4-FFF2-40B4-BE49-F238E27FC236}">
                <a16:creationId xmlns:a16="http://schemas.microsoft.com/office/drawing/2014/main" id="{E784B426-7717-0F66-E8EA-EA589903EC89}"/>
              </a:ext>
            </a:extLst>
          </p:cNvPr>
          <p:cNvGrpSpPr/>
          <p:nvPr/>
        </p:nvGrpSpPr>
        <p:grpSpPr>
          <a:xfrm>
            <a:off x="14976309" y="2999047"/>
            <a:ext cx="576066" cy="576066"/>
            <a:chOff x="0" y="0"/>
            <a:chExt cx="576065" cy="576065"/>
          </a:xfrm>
        </p:grpSpPr>
        <p:sp>
          <p:nvSpPr>
            <p:cNvPr id="20" name="모서리가 둥근 직사각형">
              <a:extLst>
                <a:ext uri="{FF2B5EF4-FFF2-40B4-BE49-F238E27FC236}">
                  <a16:creationId xmlns:a16="http://schemas.microsoft.com/office/drawing/2014/main" id="{6841CCD0-7BA5-6DB6-AFFC-07048DC3F941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" name="1">
              <a:extLst>
                <a:ext uri="{FF2B5EF4-FFF2-40B4-BE49-F238E27FC236}">
                  <a16:creationId xmlns:a16="http://schemas.microsoft.com/office/drawing/2014/main" id="{2FADEA88-F58F-E495-2002-D37556DB1C28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25" name="모서리가 둥근 직사각형 2">
            <a:extLst>
              <a:ext uri="{FF2B5EF4-FFF2-40B4-BE49-F238E27FC236}">
                <a16:creationId xmlns:a16="http://schemas.microsoft.com/office/drawing/2014/main" id="{6B489CF5-4595-ED66-145E-C818ABD20940}"/>
              </a:ext>
            </a:extLst>
          </p:cNvPr>
          <p:cNvGrpSpPr/>
          <p:nvPr/>
        </p:nvGrpSpPr>
        <p:grpSpPr>
          <a:xfrm>
            <a:off x="16237210" y="2999047"/>
            <a:ext cx="576066" cy="576066"/>
            <a:chOff x="0" y="0"/>
            <a:chExt cx="576065" cy="576065"/>
          </a:xfrm>
        </p:grpSpPr>
        <p:sp>
          <p:nvSpPr>
            <p:cNvPr id="26" name="모서리가 둥근 직사각형">
              <a:extLst>
                <a:ext uri="{FF2B5EF4-FFF2-40B4-BE49-F238E27FC236}">
                  <a16:creationId xmlns:a16="http://schemas.microsoft.com/office/drawing/2014/main" id="{5FC399AF-DA44-1736-EB35-BE290D0C1408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" name="1">
              <a:extLst>
                <a:ext uri="{FF2B5EF4-FFF2-40B4-BE49-F238E27FC236}">
                  <a16:creationId xmlns:a16="http://schemas.microsoft.com/office/drawing/2014/main" id="{884F1F96-E548-6BE3-706C-B24155A52703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31" name="4.1.1.">
            <a:extLst>
              <a:ext uri="{FF2B5EF4-FFF2-40B4-BE49-F238E27FC236}">
                <a16:creationId xmlns:a16="http://schemas.microsoft.com/office/drawing/2014/main" id="{EA46AE8D-EE8F-61C6-2548-E6946F0F9C54}"/>
              </a:ext>
            </a:extLst>
          </p:cNvPr>
          <p:cNvSpPr txBox="1"/>
          <p:nvPr/>
        </p:nvSpPr>
        <p:spPr>
          <a:xfrm>
            <a:off x="4859626" y="88362"/>
            <a:ext cx="104034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4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532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3694457" y="60196"/>
            <a:ext cx="338714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 err="1"/>
              <a:t>사용자</a:t>
            </a:r>
            <a:r>
              <a:rPr lang="en-US" dirty="0"/>
              <a:t>-</a:t>
            </a:r>
            <a:r>
              <a:rPr lang="ko-KR" altLang="en-US" dirty="0"/>
              <a:t>검색페이지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 err="1"/>
              <a:t>검색창</a:t>
            </a:r>
            <a:r>
              <a:rPr lang="en-US" altLang="ko-KR" dirty="0"/>
              <a:t>. </a:t>
            </a:r>
            <a:r>
              <a:rPr lang="ko-KR" altLang="en-US" dirty="0"/>
              <a:t>키워드를 입력하면 해당 사진 작가들이 </a:t>
            </a:r>
            <a:r>
              <a:rPr lang="ko-KR" altLang="en-US" dirty="0" err="1"/>
              <a:t>필터링되어</a:t>
            </a:r>
            <a:r>
              <a:rPr lang="ko-KR" altLang="en-US" dirty="0"/>
              <a:t> </a:t>
            </a:r>
            <a:r>
              <a:rPr lang="ko-KR" altLang="en-US" dirty="0" err="1"/>
              <a:t>보여짐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ko-KR" altLang="en-US" dirty="0"/>
              <a:t>시</a:t>
            </a:r>
            <a:r>
              <a:rPr lang="en-US" altLang="ko-KR" dirty="0"/>
              <a:t>) </a:t>
            </a:r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ko-KR" altLang="en-US" dirty="0"/>
              <a:t>도</a:t>
            </a:r>
            <a:r>
              <a:rPr lang="en-US" altLang="ko-KR" dirty="0"/>
              <a:t>) </a:t>
            </a:r>
            <a:r>
              <a:rPr lang="ko-KR" altLang="en-US" dirty="0"/>
              <a:t>목적 컨셉으로 필터링 가능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필터링 선택하지 않을 시 서비스에 등록한 모든 작가가 노출됨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사진작가 카드 클릭 시</a:t>
            </a:r>
            <a:r>
              <a:rPr lang="en-US" altLang="ko-KR" dirty="0"/>
              <a:t>, </a:t>
            </a:r>
            <a:r>
              <a:rPr lang="ko-KR" altLang="en-US" dirty="0"/>
              <a:t>해당 사진작가 상세 페이지로 이동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CF21F67-2CD1-DBAD-1E7B-A2092304C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1" b="6886"/>
          <a:stretch/>
        </p:blipFill>
        <p:spPr>
          <a:xfrm>
            <a:off x="74749" y="3007221"/>
            <a:ext cx="18288000" cy="8263290"/>
          </a:xfrm>
          <a:prstGeom prst="rect">
            <a:avLst/>
          </a:prstGeom>
        </p:spPr>
      </p:pic>
      <p:grpSp>
        <p:nvGrpSpPr>
          <p:cNvPr id="13" name="모서리가 둥근 직사각형 2">
            <a:extLst>
              <a:ext uri="{FF2B5EF4-FFF2-40B4-BE49-F238E27FC236}">
                <a16:creationId xmlns:a16="http://schemas.microsoft.com/office/drawing/2014/main" id="{3B2222F4-B1B1-A916-2F42-11BD7C548E07}"/>
              </a:ext>
            </a:extLst>
          </p:cNvPr>
          <p:cNvGrpSpPr/>
          <p:nvPr/>
        </p:nvGrpSpPr>
        <p:grpSpPr>
          <a:xfrm>
            <a:off x="4076997" y="4241230"/>
            <a:ext cx="576066" cy="576066"/>
            <a:chOff x="0" y="0"/>
            <a:chExt cx="576065" cy="576065"/>
          </a:xfrm>
        </p:grpSpPr>
        <p:sp>
          <p:nvSpPr>
            <p:cNvPr id="14" name="모서리가 둥근 직사각형">
              <a:extLst>
                <a:ext uri="{FF2B5EF4-FFF2-40B4-BE49-F238E27FC236}">
                  <a16:creationId xmlns:a16="http://schemas.microsoft.com/office/drawing/2014/main" id="{DA55BDAC-A227-4DE5-88DA-8AEFC9BA3BCC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" name="1">
              <a:extLst>
                <a:ext uri="{FF2B5EF4-FFF2-40B4-BE49-F238E27FC236}">
                  <a16:creationId xmlns:a16="http://schemas.microsoft.com/office/drawing/2014/main" id="{4F340391-6A3F-F324-2E70-1004363823F5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16" name="모서리가 둥근 직사각형 2">
            <a:extLst>
              <a:ext uri="{FF2B5EF4-FFF2-40B4-BE49-F238E27FC236}">
                <a16:creationId xmlns:a16="http://schemas.microsoft.com/office/drawing/2014/main" id="{7E4E2DA0-2A35-9620-A973-4C8CF52E2C57}"/>
              </a:ext>
            </a:extLst>
          </p:cNvPr>
          <p:cNvGrpSpPr/>
          <p:nvPr/>
        </p:nvGrpSpPr>
        <p:grpSpPr>
          <a:xfrm>
            <a:off x="8266839" y="4332412"/>
            <a:ext cx="576066" cy="576066"/>
            <a:chOff x="0" y="0"/>
            <a:chExt cx="576065" cy="576065"/>
          </a:xfrm>
        </p:grpSpPr>
        <p:sp>
          <p:nvSpPr>
            <p:cNvPr id="17" name="모서리가 둥근 직사각형">
              <a:extLst>
                <a:ext uri="{FF2B5EF4-FFF2-40B4-BE49-F238E27FC236}">
                  <a16:creationId xmlns:a16="http://schemas.microsoft.com/office/drawing/2014/main" id="{8383C94B-36E9-8A1A-4E89-32CE2307808B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" name="1">
              <a:extLst>
                <a:ext uri="{FF2B5EF4-FFF2-40B4-BE49-F238E27FC236}">
                  <a16:creationId xmlns:a16="http://schemas.microsoft.com/office/drawing/2014/main" id="{F15B17B5-B514-8D5C-01D2-42F9F499C4A6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19" name="모서리가 둥근 직사각형 2">
            <a:extLst>
              <a:ext uri="{FF2B5EF4-FFF2-40B4-BE49-F238E27FC236}">
                <a16:creationId xmlns:a16="http://schemas.microsoft.com/office/drawing/2014/main" id="{373956C2-E5C5-AF3C-C339-A6033AA8D0D3}"/>
              </a:ext>
            </a:extLst>
          </p:cNvPr>
          <p:cNvGrpSpPr/>
          <p:nvPr/>
        </p:nvGrpSpPr>
        <p:grpSpPr>
          <a:xfrm>
            <a:off x="4101821" y="6627993"/>
            <a:ext cx="576066" cy="576066"/>
            <a:chOff x="0" y="0"/>
            <a:chExt cx="576065" cy="576065"/>
          </a:xfrm>
        </p:grpSpPr>
        <p:sp>
          <p:nvSpPr>
            <p:cNvPr id="20" name="모서리가 둥근 직사각형">
              <a:extLst>
                <a:ext uri="{FF2B5EF4-FFF2-40B4-BE49-F238E27FC236}">
                  <a16:creationId xmlns:a16="http://schemas.microsoft.com/office/drawing/2014/main" id="{87185F5A-7089-190A-B893-AD181AE98A4A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" name="1">
              <a:extLst>
                <a:ext uri="{FF2B5EF4-FFF2-40B4-BE49-F238E27FC236}">
                  <a16:creationId xmlns:a16="http://schemas.microsoft.com/office/drawing/2014/main" id="{F4E0061C-57F8-DB8B-CB49-EEFF21CF3202}"/>
                </a:ext>
              </a:extLst>
            </p:cNvPr>
            <p:cNvSpPr txBox="1"/>
            <p:nvPr/>
          </p:nvSpPr>
          <p:spPr>
            <a:xfrm>
              <a:off x="0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22" name="모서리가 둥근 직사각형 2">
            <a:extLst>
              <a:ext uri="{FF2B5EF4-FFF2-40B4-BE49-F238E27FC236}">
                <a16:creationId xmlns:a16="http://schemas.microsoft.com/office/drawing/2014/main" id="{FD20EB35-5FD9-6C88-C334-41E639EF404D}"/>
              </a:ext>
            </a:extLst>
          </p:cNvPr>
          <p:cNvGrpSpPr/>
          <p:nvPr/>
        </p:nvGrpSpPr>
        <p:grpSpPr>
          <a:xfrm>
            <a:off x="8554872" y="7986295"/>
            <a:ext cx="576066" cy="576066"/>
            <a:chOff x="0" y="0"/>
            <a:chExt cx="576065" cy="576065"/>
          </a:xfrm>
        </p:grpSpPr>
        <p:sp>
          <p:nvSpPr>
            <p:cNvPr id="23" name="모서리가 둥근 직사각형">
              <a:extLst>
                <a:ext uri="{FF2B5EF4-FFF2-40B4-BE49-F238E27FC236}">
                  <a16:creationId xmlns:a16="http://schemas.microsoft.com/office/drawing/2014/main" id="{E8C44A9F-7CE0-089F-C576-BDF9477F465C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" name="1">
              <a:extLst>
                <a:ext uri="{FF2B5EF4-FFF2-40B4-BE49-F238E27FC236}">
                  <a16:creationId xmlns:a16="http://schemas.microsoft.com/office/drawing/2014/main" id="{D8090A92-BFAD-E34A-956B-0E53A4E6E1C9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25" name="4.1.1.">
            <a:extLst>
              <a:ext uri="{FF2B5EF4-FFF2-40B4-BE49-F238E27FC236}">
                <a16:creationId xmlns:a16="http://schemas.microsoft.com/office/drawing/2014/main" id="{3EC423BB-2CE6-51A0-B89A-C738A20F64D2}"/>
              </a:ext>
            </a:extLst>
          </p:cNvPr>
          <p:cNvSpPr txBox="1"/>
          <p:nvPr/>
        </p:nvSpPr>
        <p:spPr>
          <a:xfrm>
            <a:off x="4859626" y="88362"/>
            <a:ext cx="104034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1596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선"/>
          <p:cNvSpPr/>
          <p:nvPr/>
        </p:nvSpPr>
        <p:spPr>
          <a:xfrm>
            <a:off x="424256" y="12954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2" name="INDEX"/>
          <p:cNvSpPr txBox="1"/>
          <p:nvPr/>
        </p:nvSpPr>
        <p:spPr>
          <a:xfrm>
            <a:off x="438001" y="368299"/>
            <a:ext cx="181639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INDEX</a:t>
            </a:r>
          </a:p>
        </p:txBody>
      </p:sp>
      <p:sp>
        <p:nvSpPr>
          <p:cNvPr id="223" name="1. 서비스 소개"/>
          <p:cNvSpPr txBox="1"/>
          <p:nvPr/>
        </p:nvSpPr>
        <p:spPr>
          <a:xfrm>
            <a:off x="450490" y="1765299"/>
            <a:ext cx="40266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 서비스 소개</a:t>
            </a:r>
          </a:p>
        </p:txBody>
      </p:sp>
      <p:sp>
        <p:nvSpPr>
          <p:cNvPr id="224" name="2. 개정 이력"/>
          <p:cNvSpPr txBox="1"/>
          <p:nvPr/>
        </p:nvSpPr>
        <p:spPr>
          <a:xfrm>
            <a:off x="472777" y="5575299"/>
            <a:ext cx="34232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2. 개정 이력</a:t>
            </a:r>
          </a:p>
        </p:txBody>
      </p:sp>
      <p:sp>
        <p:nvSpPr>
          <p:cNvPr id="225" name="3. 정보 구조도"/>
          <p:cNvSpPr txBox="1"/>
          <p:nvPr/>
        </p:nvSpPr>
        <p:spPr>
          <a:xfrm>
            <a:off x="450490" y="6896099"/>
            <a:ext cx="40266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3. 정보 구조도</a:t>
            </a:r>
          </a:p>
        </p:txBody>
      </p:sp>
      <p:sp>
        <p:nvSpPr>
          <p:cNvPr id="226" name="4. 화면 설계"/>
          <p:cNvSpPr txBox="1"/>
          <p:nvPr/>
        </p:nvSpPr>
        <p:spPr>
          <a:xfrm>
            <a:off x="12563177" y="1765299"/>
            <a:ext cx="34232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 화면 설계</a:t>
            </a:r>
          </a:p>
        </p:txBody>
      </p:sp>
      <p:sp>
        <p:nvSpPr>
          <p:cNvPr id="227" name="1.1. 서비스 기능 설명"/>
          <p:cNvSpPr txBox="1"/>
          <p:nvPr/>
        </p:nvSpPr>
        <p:spPr>
          <a:xfrm>
            <a:off x="1104800" y="3143250"/>
            <a:ext cx="41912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1.1. 서비스 기능 설명</a:t>
            </a:r>
          </a:p>
        </p:txBody>
      </p:sp>
      <p:sp>
        <p:nvSpPr>
          <p:cNvPr id="228" name="1.2. 서비스 정책 설명"/>
          <p:cNvSpPr txBox="1"/>
          <p:nvPr/>
        </p:nvSpPr>
        <p:spPr>
          <a:xfrm>
            <a:off x="1104800" y="4292600"/>
            <a:ext cx="41912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1.2. 서비스 정책 설명</a:t>
            </a:r>
          </a:p>
        </p:txBody>
      </p:sp>
      <p:sp>
        <p:nvSpPr>
          <p:cNvPr id="229" name="3.1. 사용자 관점"/>
          <p:cNvSpPr txBox="1"/>
          <p:nvPr/>
        </p:nvSpPr>
        <p:spPr>
          <a:xfrm>
            <a:off x="1161994" y="8235950"/>
            <a:ext cx="321321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3.1. 사용자 관점</a:t>
            </a:r>
          </a:p>
        </p:txBody>
      </p:sp>
      <p:sp>
        <p:nvSpPr>
          <p:cNvPr id="230" name="3.2. 사업자 관점"/>
          <p:cNvSpPr txBox="1"/>
          <p:nvPr/>
        </p:nvSpPr>
        <p:spPr>
          <a:xfrm>
            <a:off x="1161994" y="9347200"/>
            <a:ext cx="321321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3.2. 사업자 관점</a:t>
            </a:r>
          </a:p>
        </p:txBody>
      </p:sp>
      <p:pic>
        <p:nvPicPr>
          <p:cNvPr id="231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4.1. 로그인/ 회원가입"/>
          <p:cNvSpPr txBox="1"/>
          <p:nvPr/>
        </p:nvSpPr>
        <p:spPr>
          <a:xfrm>
            <a:off x="13119000" y="3767714"/>
            <a:ext cx="425066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4.1. </a:t>
            </a:r>
            <a:r>
              <a:rPr dirty="0" err="1"/>
              <a:t>로그인</a:t>
            </a:r>
            <a:r>
              <a:rPr dirty="0"/>
              <a:t>/ </a:t>
            </a:r>
            <a:r>
              <a:rPr dirty="0" err="1"/>
              <a:t>회원가입</a:t>
            </a:r>
            <a:endParaRPr dirty="0"/>
          </a:p>
        </p:txBody>
      </p:sp>
      <p:sp>
        <p:nvSpPr>
          <p:cNvPr id="233" name="4.2. 사용자 홈, 검색, 결제"/>
          <p:cNvSpPr txBox="1"/>
          <p:nvPr/>
        </p:nvSpPr>
        <p:spPr>
          <a:xfrm>
            <a:off x="13119000" y="4917064"/>
            <a:ext cx="498991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 사용자 홈, 검색, 결제</a:t>
            </a:r>
          </a:p>
        </p:txBody>
      </p:sp>
      <p:sp>
        <p:nvSpPr>
          <p:cNvPr id="234" name="4.3. 스튜디오 등록"/>
          <p:cNvSpPr txBox="1"/>
          <p:nvPr/>
        </p:nvSpPr>
        <p:spPr>
          <a:xfrm>
            <a:off x="13119000" y="6066414"/>
            <a:ext cx="363557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4.3. 스튜디오 등록</a:t>
            </a:r>
          </a:p>
        </p:txBody>
      </p:sp>
      <p:sp>
        <p:nvSpPr>
          <p:cNvPr id="235" name="4.4. 사진관 프로필, 예약 관리"/>
          <p:cNvSpPr txBox="1"/>
          <p:nvPr/>
        </p:nvSpPr>
        <p:spPr>
          <a:xfrm>
            <a:off x="13119000" y="7215764"/>
            <a:ext cx="571309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 사진관 프로필, 예약 관리</a:t>
            </a:r>
          </a:p>
        </p:txBody>
      </p:sp>
      <p:sp>
        <p:nvSpPr>
          <p:cNvPr id="236" name="4.5. 마이페이지"/>
          <p:cNvSpPr txBox="1"/>
          <p:nvPr/>
        </p:nvSpPr>
        <p:spPr>
          <a:xfrm>
            <a:off x="13119000" y="8365114"/>
            <a:ext cx="307995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 마이페이지</a:t>
            </a:r>
          </a:p>
        </p:txBody>
      </p:sp>
      <p:sp>
        <p:nvSpPr>
          <p:cNvPr id="237" name="4.6. 전담 사진가 관련"/>
          <p:cNvSpPr txBox="1"/>
          <p:nvPr/>
        </p:nvSpPr>
        <p:spPr>
          <a:xfrm>
            <a:off x="13119000" y="9514464"/>
            <a:ext cx="41912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 전담 사진가 관련</a:t>
            </a:r>
          </a:p>
        </p:txBody>
      </p:sp>
      <p:sp>
        <p:nvSpPr>
          <p:cNvPr id="19" name="4.1. 로그인/ 회원가입">
            <a:extLst>
              <a:ext uri="{FF2B5EF4-FFF2-40B4-BE49-F238E27FC236}">
                <a16:creationId xmlns:a16="http://schemas.microsoft.com/office/drawing/2014/main" id="{0C1C958A-3D00-6176-E19D-18BB85B04FAD}"/>
              </a:ext>
            </a:extLst>
          </p:cNvPr>
          <p:cNvSpPr txBox="1"/>
          <p:nvPr/>
        </p:nvSpPr>
        <p:spPr>
          <a:xfrm>
            <a:off x="13125096" y="2760812"/>
            <a:ext cx="8034251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 </a:t>
            </a:r>
            <a:r>
              <a:rPr lang="ko-KR" altLang="en-US"/>
              <a:t>실제 구현된 데모 버전의 스토리 보드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2300784" y="75908"/>
            <a:ext cx="5195333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 err="1"/>
              <a:t>사용자</a:t>
            </a:r>
            <a:r>
              <a:rPr lang="en-US" dirty="0"/>
              <a:t>- </a:t>
            </a:r>
            <a:r>
              <a:rPr lang="ko-KR" altLang="en-US" dirty="0"/>
              <a:t>사진 작가 상세 페이지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사진 작가 이름이 보여지는 </a:t>
            </a:r>
            <a:r>
              <a:rPr lang="ko-KR" altLang="en-US" dirty="0" err="1"/>
              <a:t>상단바</a:t>
            </a:r>
            <a:r>
              <a:rPr lang="en-US" altLang="ko-KR" dirty="0"/>
              <a:t>. </a:t>
            </a:r>
            <a:r>
              <a:rPr lang="ko-KR" altLang="en-US" dirty="0"/>
              <a:t>위시리스트에 추가 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wish list </a:t>
            </a:r>
            <a:r>
              <a:rPr lang="ko-KR" altLang="en-US" dirty="0"/>
              <a:t>에 해당 사진 작가 추가됨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해당 사진 작가를 </a:t>
            </a:r>
            <a:r>
              <a:rPr lang="en-US" altLang="ko-KR" dirty="0"/>
              <a:t>wish list</a:t>
            </a:r>
            <a:r>
              <a:rPr lang="ko-KR" altLang="en-US" dirty="0"/>
              <a:t>에 추가한 사람의 수가 </a:t>
            </a:r>
            <a:r>
              <a:rPr lang="ko-KR" altLang="en-US" dirty="0" err="1"/>
              <a:t>보여짐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해당 사진 작가에게 리뷰를 남긴 사람들이 매긴 </a:t>
            </a:r>
            <a:r>
              <a:rPr lang="ko-KR" altLang="en-US" dirty="0" err="1"/>
              <a:t>별점의</a:t>
            </a:r>
            <a:r>
              <a:rPr lang="ko-KR" altLang="en-US" dirty="0"/>
              <a:t> 평균 </a:t>
            </a:r>
            <a:r>
              <a:rPr lang="ko-KR" altLang="en-US" dirty="0" err="1"/>
              <a:t>별점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작가 세부정보 페이지</a:t>
            </a:r>
            <a:r>
              <a:rPr lang="en-US" altLang="ko-KR" dirty="0"/>
              <a:t>.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이메일 등을 볼 수 있음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작가 설명 및 해시 태그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옵션 및 가격 정보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예약 및 결제 버튼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-&gt;</a:t>
            </a:r>
            <a:r>
              <a:rPr lang="ko-KR" altLang="en-US" dirty="0"/>
              <a:t>다음페이지에서 계속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71F93-04DC-E020-EA77-43F2E3555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1" b="10028"/>
          <a:stretch/>
        </p:blipFill>
        <p:spPr>
          <a:xfrm>
            <a:off x="1830457" y="932722"/>
            <a:ext cx="14692971" cy="6226889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D84E3D-4A96-9460-874A-FB4C82D4E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2" b="10446"/>
          <a:stretch/>
        </p:blipFill>
        <p:spPr>
          <a:xfrm>
            <a:off x="1833905" y="7318017"/>
            <a:ext cx="14731577" cy="576687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019B926-200F-B897-C7DE-53E86AB3B178}"/>
              </a:ext>
            </a:extLst>
          </p:cNvPr>
          <p:cNvCxnSpPr/>
          <p:nvPr/>
        </p:nvCxnSpPr>
        <p:spPr>
          <a:xfrm>
            <a:off x="1067289" y="1943327"/>
            <a:ext cx="0" cy="9587034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E1AF0E-F008-ACD9-4DC2-D0BA476D4C46}"/>
              </a:ext>
            </a:extLst>
          </p:cNvPr>
          <p:cNvSpPr txBox="1"/>
          <p:nvPr/>
        </p:nvSpPr>
        <p:spPr>
          <a:xfrm>
            <a:off x="178420" y="5938988"/>
            <a:ext cx="808222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스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크</a:t>
            </a:r>
            <a:endParaRPr lang="en-US" altLang="ko-KR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롤</a:t>
            </a:r>
          </a:p>
        </p:txBody>
      </p:sp>
      <p:grpSp>
        <p:nvGrpSpPr>
          <p:cNvPr id="18" name="모서리가 둥근 직사각형 2">
            <a:extLst>
              <a:ext uri="{FF2B5EF4-FFF2-40B4-BE49-F238E27FC236}">
                <a16:creationId xmlns:a16="http://schemas.microsoft.com/office/drawing/2014/main" id="{719B356A-7447-EB58-EA27-B079FBF5F812}"/>
              </a:ext>
            </a:extLst>
          </p:cNvPr>
          <p:cNvGrpSpPr/>
          <p:nvPr/>
        </p:nvGrpSpPr>
        <p:grpSpPr>
          <a:xfrm>
            <a:off x="13867357" y="1655294"/>
            <a:ext cx="576066" cy="576066"/>
            <a:chOff x="0" y="0"/>
            <a:chExt cx="576065" cy="576065"/>
          </a:xfrm>
        </p:grpSpPr>
        <p:sp>
          <p:nvSpPr>
            <p:cNvPr id="19" name="모서리가 둥근 직사각형">
              <a:extLst>
                <a:ext uri="{FF2B5EF4-FFF2-40B4-BE49-F238E27FC236}">
                  <a16:creationId xmlns:a16="http://schemas.microsoft.com/office/drawing/2014/main" id="{BA74F9BB-2A90-9ADF-3171-43DD757ACEF9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0" name="1">
              <a:extLst>
                <a:ext uri="{FF2B5EF4-FFF2-40B4-BE49-F238E27FC236}">
                  <a16:creationId xmlns:a16="http://schemas.microsoft.com/office/drawing/2014/main" id="{7DA85D66-9812-7235-B1BB-39EFAB74B455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1" name="모서리가 둥근 직사각형 2">
            <a:extLst>
              <a:ext uri="{FF2B5EF4-FFF2-40B4-BE49-F238E27FC236}">
                <a16:creationId xmlns:a16="http://schemas.microsoft.com/office/drawing/2014/main" id="{7ADE586D-7840-831F-32DF-98DED3E63E87}"/>
              </a:ext>
            </a:extLst>
          </p:cNvPr>
          <p:cNvGrpSpPr/>
          <p:nvPr/>
        </p:nvGrpSpPr>
        <p:grpSpPr>
          <a:xfrm>
            <a:off x="5331538" y="4342639"/>
            <a:ext cx="576066" cy="576066"/>
            <a:chOff x="0" y="0"/>
            <a:chExt cx="576065" cy="576065"/>
          </a:xfrm>
        </p:grpSpPr>
        <p:sp>
          <p:nvSpPr>
            <p:cNvPr id="22" name="모서리가 둥근 직사각형">
              <a:extLst>
                <a:ext uri="{FF2B5EF4-FFF2-40B4-BE49-F238E27FC236}">
                  <a16:creationId xmlns:a16="http://schemas.microsoft.com/office/drawing/2014/main" id="{B62BA6E5-501A-4FEE-C46D-34672F755A1D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3" name="1">
              <a:extLst>
                <a:ext uri="{FF2B5EF4-FFF2-40B4-BE49-F238E27FC236}">
                  <a16:creationId xmlns:a16="http://schemas.microsoft.com/office/drawing/2014/main" id="{B3FEC7EF-B4D4-ED9F-AB08-D12603A24938}"/>
                </a:ext>
              </a:extLst>
            </p:cNvPr>
            <p:cNvSpPr txBox="1"/>
            <p:nvPr/>
          </p:nvSpPr>
          <p:spPr>
            <a:xfrm>
              <a:off x="28119" y="55104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24" name="모서리가 둥근 직사각형 2">
            <a:extLst>
              <a:ext uri="{FF2B5EF4-FFF2-40B4-BE49-F238E27FC236}">
                <a16:creationId xmlns:a16="http://schemas.microsoft.com/office/drawing/2014/main" id="{AB4207A7-E51B-6879-33BC-6C312401693F}"/>
              </a:ext>
            </a:extLst>
          </p:cNvPr>
          <p:cNvGrpSpPr/>
          <p:nvPr/>
        </p:nvGrpSpPr>
        <p:grpSpPr>
          <a:xfrm>
            <a:off x="6599694" y="3745195"/>
            <a:ext cx="576066" cy="576066"/>
            <a:chOff x="0" y="0"/>
            <a:chExt cx="576065" cy="576065"/>
          </a:xfrm>
        </p:grpSpPr>
        <p:sp>
          <p:nvSpPr>
            <p:cNvPr id="25" name="모서리가 둥근 직사각형">
              <a:extLst>
                <a:ext uri="{FF2B5EF4-FFF2-40B4-BE49-F238E27FC236}">
                  <a16:creationId xmlns:a16="http://schemas.microsoft.com/office/drawing/2014/main" id="{5E490618-B398-96B1-F012-4EE650DB5D93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6" name="1">
              <a:extLst>
                <a:ext uri="{FF2B5EF4-FFF2-40B4-BE49-F238E27FC236}">
                  <a16:creationId xmlns:a16="http://schemas.microsoft.com/office/drawing/2014/main" id="{965AEE3D-4279-AFC4-B37F-7CDE35D24ADE}"/>
                </a:ext>
              </a:extLst>
            </p:cNvPr>
            <p:cNvSpPr txBox="1"/>
            <p:nvPr/>
          </p:nvSpPr>
          <p:spPr>
            <a:xfrm>
              <a:off x="0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27" name="모서리가 둥근 직사각형 2">
            <a:extLst>
              <a:ext uri="{FF2B5EF4-FFF2-40B4-BE49-F238E27FC236}">
                <a16:creationId xmlns:a16="http://schemas.microsoft.com/office/drawing/2014/main" id="{E6B1E8FA-CD41-EBCB-6878-13824180F348}"/>
              </a:ext>
            </a:extLst>
          </p:cNvPr>
          <p:cNvGrpSpPr/>
          <p:nvPr/>
        </p:nvGrpSpPr>
        <p:grpSpPr>
          <a:xfrm>
            <a:off x="8398755" y="7318017"/>
            <a:ext cx="576066" cy="576066"/>
            <a:chOff x="0" y="0"/>
            <a:chExt cx="576065" cy="576065"/>
          </a:xfrm>
        </p:grpSpPr>
        <p:sp>
          <p:nvSpPr>
            <p:cNvPr id="28" name="모서리가 둥근 직사각형">
              <a:extLst>
                <a:ext uri="{FF2B5EF4-FFF2-40B4-BE49-F238E27FC236}">
                  <a16:creationId xmlns:a16="http://schemas.microsoft.com/office/drawing/2014/main" id="{3D30C3A6-ECC6-C602-8091-6109E027FBD2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9" name="1">
              <a:extLst>
                <a:ext uri="{FF2B5EF4-FFF2-40B4-BE49-F238E27FC236}">
                  <a16:creationId xmlns:a16="http://schemas.microsoft.com/office/drawing/2014/main" id="{1F67CDE1-038C-1D25-D692-F549C53DF327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59637A0-2CEA-FF28-E4D4-71DD16D9C8A1}"/>
              </a:ext>
            </a:extLst>
          </p:cNvPr>
          <p:cNvCxnSpPr/>
          <p:nvPr/>
        </p:nvCxnSpPr>
        <p:spPr>
          <a:xfrm flipH="1" flipV="1">
            <a:off x="13804023" y="1227585"/>
            <a:ext cx="1300200" cy="597600"/>
          </a:xfrm>
          <a:prstGeom prst="straightConnector1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모서리가 둥근 직사각형 2">
            <a:extLst>
              <a:ext uri="{FF2B5EF4-FFF2-40B4-BE49-F238E27FC236}">
                <a16:creationId xmlns:a16="http://schemas.microsoft.com/office/drawing/2014/main" id="{400B7C4A-90F4-DE43-51F3-C32936CD46AD}"/>
              </a:ext>
            </a:extLst>
          </p:cNvPr>
          <p:cNvGrpSpPr/>
          <p:nvPr/>
        </p:nvGrpSpPr>
        <p:grpSpPr>
          <a:xfrm>
            <a:off x="11529621" y="7230039"/>
            <a:ext cx="576066" cy="576066"/>
            <a:chOff x="0" y="0"/>
            <a:chExt cx="576065" cy="576065"/>
          </a:xfrm>
        </p:grpSpPr>
        <p:sp>
          <p:nvSpPr>
            <p:cNvPr id="33" name="모서리가 둥근 직사각형">
              <a:extLst>
                <a:ext uri="{FF2B5EF4-FFF2-40B4-BE49-F238E27FC236}">
                  <a16:creationId xmlns:a16="http://schemas.microsoft.com/office/drawing/2014/main" id="{2B6A30EE-3588-4B76-2E4B-F2B5714BD570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4" name="1">
              <a:extLst>
                <a:ext uri="{FF2B5EF4-FFF2-40B4-BE49-F238E27FC236}">
                  <a16:creationId xmlns:a16="http://schemas.microsoft.com/office/drawing/2014/main" id="{F5B76E02-0F5F-1493-5E9B-AEAB64F1C640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  <p:grpSp>
        <p:nvGrpSpPr>
          <p:cNvPr id="35" name="모서리가 둥근 직사각형 2">
            <a:extLst>
              <a:ext uri="{FF2B5EF4-FFF2-40B4-BE49-F238E27FC236}">
                <a16:creationId xmlns:a16="http://schemas.microsoft.com/office/drawing/2014/main" id="{0D16089F-45BE-B494-E369-FE1CB703D18D}"/>
              </a:ext>
            </a:extLst>
          </p:cNvPr>
          <p:cNvGrpSpPr/>
          <p:nvPr/>
        </p:nvGrpSpPr>
        <p:grpSpPr>
          <a:xfrm>
            <a:off x="7854598" y="11530361"/>
            <a:ext cx="576066" cy="576066"/>
            <a:chOff x="0" y="0"/>
            <a:chExt cx="576065" cy="576065"/>
          </a:xfrm>
        </p:grpSpPr>
        <p:sp>
          <p:nvSpPr>
            <p:cNvPr id="36" name="모서리가 둥근 직사각형">
              <a:extLst>
                <a:ext uri="{FF2B5EF4-FFF2-40B4-BE49-F238E27FC236}">
                  <a16:creationId xmlns:a16="http://schemas.microsoft.com/office/drawing/2014/main" id="{CB459653-829F-6875-0366-78255388F878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10FB7BC8-4E5F-39CE-62F5-4D2A7EB5A078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6</a:t>
              </a:r>
              <a:endParaRPr dirty="0"/>
            </a:p>
          </p:txBody>
        </p:sp>
      </p:grpSp>
      <p:grpSp>
        <p:nvGrpSpPr>
          <p:cNvPr id="38" name="모서리가 둥근 직사각형 2">
            <a:extLst>
              <a:ext uri="{FF2B5EF4-FFF2-40B4-BE49-F238E27FC236}">
                <a16:creationId xmlns:a16="http://schemas.microsoft.com/office/drawing/2014/main" id="{4F5A56AF-0ABD-D70D-D912-9FC72A2B4F6F}"/>
              </a:ext>
            </a:extLst>
          </p:cNvPr>
          <p:cNvGrpSpPr/>
          <p:nvPr/>
        </p:nvGrpSpPr>
        <p:grpSpPr>
          <a:xfrm>
            <a:off x="15820780" y="3501767"/>
            <a:ext cx="576066" cy="576066"/>
            <a:chOff x="0" y="0"/>
            <a:chExt cx="576065" cy="576065"/>
          </a:xfrm>
        </p:grpSpPr>
        <p:sp>
          <p:nvSpPr>
            <p:cNvPr id="39" name="모서리가 둥근 직사각형">
              <a:extLst>
                <a:ext uri="{FF2B5EF4-FFF2-40B4-BE49-F238E27FC236}">
                  <a16:creationId xmlns:a16="http://schemas.microsoft.com/office/drawing/2014/main" id="{F1C2B296-1BA8-2B38-A112-26EDEE5A2967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0" name="1">
              <a:extLst>
                <a:ext uri="{FF2B5EF4-FFF2-40B4-BE49-F238E27FC236}">
                  <a16:creationId xmlns:a16="http://schemas.microsoft.com/office/drawing/2014/main" id="{B42A95F7-DDC4-BB36-D6DF-1584263CEB4C}"/>
                </a:ext>
              </a:extLst>
            </p:cNvPr>
            <p:cNvSpPr txBox="1"/>
            <p:nvPr/>
          </p:nvSpPr>
          <p:spPr>
            <a:xfrm>
              <a:off x="28119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7</a:t>
              </a:r>
              <a:endParaRPr dirty="0"/>
            </a:p>
          </p:txBody>
        </p:sp>
      </p:grpSp>
      <p:sp>
        <p:nvSpPr>
          <p:cNvPr id="41" name="4.1.1.">
            <a:extLst>
              <a:ext uri="{FF2B5EF4-FFF2-40B4-BE49-F238E27FC236}">
                <a16:creationId xmlns:a16="http://schemas.microsoft.com/office/drawing/2014/main" id="{74CE3BE6-CE28-C970-1A34-68E0AC4CA44C}"/>
              </a:ext>
            </a:extLst>
          </p:cNvPr>
          <p:cNvSpPr txBox="1"/>
          <p:nvPr/>
        </p:nvSpPr>
        <p:spPr>
          <a:xfrm>
            <a:off x="4859626" y="88362"/>
            <a:ext cx="104034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6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588977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2544425" y="37242"/>
            <a:ext cx="5315558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 err="1"/>
              <a:t>사용자</a:t>
            </a:r>
            <a:r>
              <a:rPr dirty="0"/>
              <a:t> </a:t>
            </a:r>
            <a:r>
              <a:rPr lang="en-US" dirty="0"/>
              <a:t>– </a:t>
            </a:r>
            <a:r>
              <a:rPr lang="ko-KR" altLang="en-US" dirty="0"/>
              <a:t>사진작가 상세 페이지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환불 규정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해당 사진 작가의 고객들</a:t>
            </a:r>
            <a:r>
              <a:rPr lang="en-US" altLang="ko-KR" dirty="0"/>
              <a:t>(</a:t>
            </a:r>
            <a:r>
              <a:rPr lang="ko-KR" altLang="en-US" dirty="0"/>
              <a:t>일반 회원</a:t>
            </a:r>
            <a:r>
              <a:rPr lang="en-US" altLang="ko-KR" dirty="0"/>
              <a:t>)</a:t>
            </a:r>
            <a:r>
              <a:rPr lang="ko-KR" altLang="en-US" dirty="0"/>
              <a:t>이 남긴 전체 리뷰를 볼 수 있음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리뷰쓰기 페이지로 이동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9BB44B-9295-6338-D8C1-1D1B4369B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0" b="10434"/>
          <a:stretch/>
        </p:blipFill>
        <p:spPr>
          <a:xfrm>
            <a:off x="237728" y="932722"/>
            <a:ext cx="18288000" cy="7694341"/>
          </a:xfrm>
          <a:prstGeom prst="rect">
            <a:avLst/>
          </a:prstGeom>
        </p:spPr>
      </p:pic>
      <p:pic>
        <p:nvPicPr>
          <p:cNvPr id="5" name="그림 4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46BD16DD-9F90-2228-16EE-05984D18E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64552" r="122" b="10470"/>
          <a:stretch/>
        </p:blipFill>
        <p:spPr>
          <a:xfrm>
            <a:off x="237728" y="8737848"/>
            <a:ext cx="18288000" cy="256949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ADF839F-8A25-2EEF-D136-AF2635D475CD}"/>
              </a:ext>
            </a:extLst>
          </p:cNvPr>
          <p:cNvCxnSpPr/>
          <p:nvPr/>
        </p:nvCxnSpPr>
        <p:spPr>
          <a:xfrm>
            <a:off x="18262439" y="1943327"/>
            <a:ext cx="0" cy="9587034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38ED38-FF2F-391A-B6D6-39C378F2A87E}"/>
              </a:ext>
            </a:extLst>
          </p:cNvPr>
          <p:cNvSpPr txBox="1"/>
          <p:nvPr/>
        </p:nvSpPr>
        <p:spPr>
          <a:xfrm>
            <a:off x="17373570" y="5938988"/>
            <a:ext cx="808222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스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크</a:t>
            </a:r>
            <a:endParaRPr lang="en-US" altLang="ko-KR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롤</a:t>
            </a:r>
          </a:p>
        </p:txBody>
      </p:sp>
      <p:grpSp>
        <p:nvGrpSpPr>
          <p:cNvPr id="19" name="모서리가 둥근 직사각형 2">
            <a:extLst>
              <a:ext uri="{FF2B5EF4-FFF2-40B4-BE49-F238E27FC236}">
                <a16:creationId xmlns:a16="http://schemas.microsoft.com/office/drawing/2014/main" id="{535BB0E2-38D8-782D-8BF3-6951B8BE5BFC}"/>
              </a:ext>
            </a:extLst>
          </p:cNvPr>
          <p:cNvGrpSpPr/>
          <p:nvPr/>
        </p:nvGrpSpPr>
        <p:grpSpPr>
          <a:xfrm>
            <a:off x="7738255" y="1628331"/>
            <a:ext cx="576066" cy="576066"/>
            <a:chOff x="0" y="0"/>
            <a:chExt cx="576065" cy="576065"/>
          </a:xfrm>
        </p:grpSpPr>
        <p:sp>
          <p:nvSpPr>
            <p:cNvPr id="20" name="모서리가 둥근 직사각형">
              <a:extLst>
                <a:ext uri="{FF2B5EF4-FFF2-40B4-BE49-F238E27FC236}">
                  <a16:creationId xmlns:a16="http://schemas.microsoft.com/office/drawing/2014/main" id="{B0640770-4468-93DC-3E6D-DC7C4222BCFF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" name="1">
              <a:extLst>
                <a:ext uri="{FF2B5EF4-FFF2-40B4-BE49-F238E27FC236}">
                  <a16:creationId xmlns:a16="http://schemas.microsoft.com/office/drawing/2014/main" id="{68F910F5-642D-0C12-A58E-4BBC45585374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2" name="모서리가 둥근 직사각형 2">
            <a:extLst>
              <a:ext uri="{FF2B5EF4-FFF2-40B4-BE49-F238E27FC236}">
                <a16:creationId xmlns:a16="http://schemas.microsoft.com/office/drawing/2014/main" id="{6E3810A7-C4B7-DAC4-F213-E396978D960C}"/>
              </a:ext>
            </a:extLst>
          </p:cNvPr>
          <p:cNvGrpSpPr/>
          <p:nvPr/>
        </p:nvGrpSpPr>
        <p:grpSpPr>
          <a:xfrm>
            <a:off x="16026361" y="4421096"/>
            <a:ext cx="576066" cy="576066"/>
            <a:chOff x="0" y="0"/>
            <a:chExt cx="576065" cy="576065"/>
          </a:xfrm>
        </p:grpSpPr>
        <p:sp>
          <p:nvSpPr>
            <p:cNvPr id="23" name="모서리가 둥근 직사각형">
              <a:extLst>
                <a:ext uri="{FF2B5EF4-FFF2-40B4-BE49-F238E27FC236}">
                  <a16:creationId xmlns:a16="http://schemas.microsoft.com/office/drawing/2014/main" id="{7A8CE2D9-F7B6-E15F-AF9C-F375F490614F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" name="1">
              <a:extLst>
                <a:ext uri="{FF2B5EF4-FFF2-40B4-BE49-F238E27FC236}">
                  <a16:creationId xmlns:a16="http://schemas.microsoft.com/office/drawing/2014/main" id="{14C58726-4850-D6C2-2510-59E04D5EB77E}"/>
                </a:ext>
              </a:extLst>
            </p:cNvPr>
            <p:cNvSpPr txBox="1"/>
            <p:nvPr/>
          </p:nvSpPr>
          <p:spPr>
            <a:xfrm>
              <a:off x="28119" y="55104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25" name="모서리가 둥근 직사각형 2">
            <a:extLst>
              <a:ext uri="{FF2B5EF4-FFF2-40B4-BE49-F238E27FC236}">
                <a16:creationId xmlns:a16="http://schemas.microsoft.com/office/drawing/2014/main" id="{E53495A9-72F8-C67B-D6EF-E6EB9C0BE9EA}"/>
              </a:ext>
            </a:extLst>
          </p:cNvPr>
          <p:cNvGrpSpPr/>
          <p:nvPr/>
        </p:nvGrpSpPr>
        <p:grpSpPr>
          <a:xfrm>
            <a:off x="6773148" y="4509820"/>
            <a:ext cx="576066" cy="576066"/>
            <a:chOff x="0" y="0"/>
            <a:chExt cx="576065" cy="576065"/>
          </a:xfrm>
        </p:grpSpPr>
        <p:sp>
          <p:nvSpPr>
            <p:cNvPr id="26" name="모서리가 둥근 직사각형">
              <a:extLst>
                <a:ext uri="{FF2B5EF4-FFF2-40B4-BE49-F238E27FC236}">
                  <a16:creationId xmlns:a16="http://schemas.microsoft.com/office/drawing/2014/main" id="{C8F48212-396F-0EC1-054C-6232ED3C4D69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" name="1">
              <a:extLst>
                <a:ext uri="{FF2B5EF4-FFF2-40B4-BE49-F238E27FC236}">
                  <a16:creationId xmlns:a16="http://schemas.microsoft.com/office/drawing/2014/main" id="{4867305D-0B14-A360-0C7A-88CA8058331A}"/>
                </a:ext>
              </a:extLst>
            </p:cNvPr>
            <p:cNvSpPr txBox="1"/>
            <p:nvPr/>
          </p:nvSpPr>
          <p:spPr>
            <a:xfrm>
              <a:off x="0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28" name="4.1.1.">
            <a:extLst>
              <a:ext uri="{FF2B5EF4-FFF2-40B4-BE49-F238E27FC236}">
                <a16:creationId xmlns:a16="http://schemas.microsoft.com/office/drawing/2014/main" id="{99BDFADF-05B9-74D0-9432-DFBDF9B46E7F}"/>
              </a:ext>
            </a:extLst>
          </p:cNvPr>
          <p:cNvSpPr txBox="1"/>
          <p:nvPr/>
        </p:nvSpPr>
        <p:spPr>
          <a:xfrm>
            <a:off x="4859626" y="88362"/>
            <a:ext cx="934551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0367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3443895" y="66435"/>
            <a:ext cx="348813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 err="1"/>
              <a:t>사용자</a:t>
            </a:r>
            <a:r>
              <a:rPr dirty="0"/>
              <a:t> </a:t>
            </a:r>
            <a:r>
              <a:rPr lang="en-US" dirty="0"/>
              <a:t>– </a:t>
            </a:r>
            <a:r>
              <a:rPr lang="ko-KR" altLang="en-US" dirty="0"/>
              <a:t>리뷰 작성 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작가명과 작성자는 자동 입력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리뷰 사진 업로드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</a:t>
            </a:r>
            <a:r>
              <a:rPr lang="ko-KR" altLang="en-US" dirty="0"/>
              <a:t> 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해시태그를 입력</a:t>
            </a: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dirty="0"/>
              <a:t>Create </a:t>
            </a:r>
            <a:r>
              <a:rPr lang="ko-KR" altLang="en-US" dirty="0"/>
              <a:t>클릭 시 해당 리뷰는 해당 사진 작가의 리뷰 페이지에 업로드 되고</a:t>
            </a:r>
            <a:r>
              <a:rPr lang="en-US" altLang="ko-KR" dirty="0"/>
              <a:t>, my review </a:t>
            </a:r>
            <a:r>
              <a:rPr lang="ko-KR" altLang="en-US" dirty="0"/>
              <a:t>클릭 시 확인 가능함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6900BE-4D02-5D53-0214-9B1920346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3" b="19729"/>
          <a:stretch/>
        </p:blipFill>
        <p:spPr>
          <a:xfrm>
            <a:off x="1392422" y="7052540"/>
            <a:ext cx="14422199" cy="4890775"/>
          </a:xfrm>
          <a:prstGeom prst="rect">
            <a:avLst/>
          </a:prstGeom>
        </p:spPr>
      </p:pic>
      <p:pic>
        <p:nvPicPr>
          <p:cNvPr id="7" name="그림 6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0C67FA6C-318F-9D44-87B9-F0E84B10E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9" b="11571"/>
          <a:stretch/>
        </p:blipFill>
        <p:spPr>
          <a:xfrm>
            <a:off x="1376146" y="932722"/>
            <a:ext cx="14386191" cy="5977719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4C90ECD-BC08-2BFB-E672-EB8D14A16E32}"/>
              </a:ext>
            </a:extLst>
          </p:cNvPr>
          <p:cNvCxnSpPr/>
          <p:nvPr/>
        </p:nvCxnSpPr>
        <p:spPr>
          <a:xfrm>
            <a:off x="1067289" y="1943327"/>
            <a:ext cx="0" cy="9587034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DA6B31-4279-E6E1-C615-08ED966C661D}"/>
              </a:ext>
            </a:extLst>
          </p:cNvPr>
          <p:cNvSpPr txBox="1"/>
          <p:nvPr/>
        </p:nvSpPr>
        <p:spPr>
          <a:xfrm>
            <a:off x="178420" y="5938988"/>
            <a:ext cx="808222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스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크</a:t>
            </a:r>
            <a:endParaRPr lang="en-US" altLang="ko-KR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롤</a:t>
            </a: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073D14DE-5777-6D2F-2380-85DFBCC5FD43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90207" y="5832606"/>
            <a:ext cx="9901246" cy="1494263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2" name="모서리가 둥근 직사각형 2">
            <a:extLst>
              <a:ext uri="{FF2B5EF4-FFF2-40B4-BE49-F238E27FC236}">
                <a16:creationId xmlns:a16="http://schemas.microsoft.com/office/drawing/2014/main" id="{2103BC9B-BC84-339B-7252-D9A1A48FA2C4}"/>
              </a:ext>
            </a:extLst>
          </p:cNvPr>
          <p:cNvGrpSpPr/>
          <p:nvPr/>
        </p:nvGrpSpPr>
        <p:grpSpPr>
          <a:xfrm>
            <a:off x="7243046" y="2792718"/>
            <a:ext cx="576066" cy="576066"/>
            <a:chOff x="0" y="0"/>
            <a:chExt cx="576065" cy="576065"/>
          </a:xfrm>
        </p:grpSpPr>
        <p:sp>
          <p:nvSpPr>
            <p:cNvPr id="23" name="모서리가 둥근 직사각형">
              <a:extLst>
                <a:ext uri="{FF2B5EF4-FFF2-40B4-BE49-F238E27FC236}">
                  <a16:creationId xmlns:a16="http://schemas.microsoft.com/office/drawing/2014/main" id="{14106D7A-9990-57FC-DAE6-91E108BE8583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" name="1">
              <a:extLst>
                <a:ext uri="{FF2B5EF4-FFF2-40B4-BE49-F238E27FC236}">
                  <a16:creationId xmlns:a16="http://schemas.microsoft.com/office/drawing/2014/main" id="{68081D46-E5CE-1991-96B0-CC8F53AA328B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5" name="모서리가 둥근 직사각형 2">
            <a:extLst>
              <a:ext uri="{FF2B5EF4-FFF2-40B4-BE49-F238E27FC236}">
                <a16:creationId xmlns:a16="http://schemas.microsoft.com/office/drawing/2014/main" id="{F26A2C58-F48D-D64E-42EA-DF4347C94523}"/>
              </a:ext>
            </a:extLst>
          </p:cNvPr>
          <p:cNvGrpSpPr/>
          <p:nvPr/>
        </p:nvGrpSpPr>
        <p:grpSpPr>
          <a:xfrm>
            <a:off x="8281208" y="4550893"/>
            <a:ext cx="576066" cy="576066"/>
            <a:chOff x="0" y="0"/>
            <a:chExt cx="576065" cy="576065"/>
          </a:xfrm>
        </p:grpSpPr>
        <p:sp>
          <p:nvSpPr>
            <p:cNvPr id="26" name="모서리가 둥근 직사각형">
              <a:extLst>
                <a:ext uri="{FF2B5EF4-FFF2-40B4-BE49-F238E27FC236}">
                  <a16:creationId xmlns:a16="http://schemas.microsoft.com/office/drawing/2014/main" id="{1BBE01EC-AC53-66EB-2A64-84F1FC7F2490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" name="1">
              <a:extLst>
                <a:ext uri="{FF2B5EF4-FFF2-40B4-BE49-F238E27FC236}">
                  <a16:creationId xmlns:a16="http://schemas.microsoft.com/office/drawing/2014/main" id="{5FF83218-08C8-6E50-B068-2102FC6D44F9}"/>
                </a:ext>
              </a:extLst>
            </p:cNvPr>
            <p:cNvSpPr txBox="1"/>
            <p:nvPr/>
          </p:nvSpPr>
          <p:spPr>
            <a:xfrm>
              <a:off x="0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28" name="모서리가 둥근 직사각형 2">
            <a:extLst>
              <a:ext uri="{FF2B5EF4-FFF2-40B4-BE49-F238E27FC236}">
                <a16:creationId xmlns:a16="http://schemas.microsoft.com/office/drawing/2014/main" id="{ACA1C890-C408-6C54-64FB-94F07ACC2E8D}"/>
              </a:ext>
            </a:extLst>
          </p:cNvPr>
          <p:cNvGrpSpPr/>
          <p:nvPr/>
        </p:nvGrpSpPr>
        <p:grpSpPr>
          <a:xfrm>
            <a:off x="13922398" y="11160772"/>
            <a:ext cx="576066" cy="576066"/>
            <a:chOff x="0" y="0"/>
            <a:chExt cx="576065" cy="576065"/>
          </a:xfrm>
        </p:grpSpPr>
        <p:sp>
          <p:nvSpPr>
            <p:cNvPr id="29" name="모서리가 둥근 직사각형">
              <a:extLst>
                <a:ext uri="{FF2B5EF4-FFF2-40B4-BE49-F238E27FC236}">
                  <a16:creationId xmlns:a16="http://schemas.microsoft.com/office/drawing/2014/main" id="{6B41F9B4-5E51-2C84-1E04-172FDF32913C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0" name="1">
              <a:extLst>
                <a:ext uri="{FF2B5EF4-FFF2-40B4-BE49-F238E27FC236}">
                  <a16:creationId xmlns:a16="http://schemas.microsoft.com/office/drawing/2014/main" id="{FF6F8BC2-56E6-AFF3-508B-3DD3C0E7B21C}"/>
                </a:ext>
              </a:extLst>
            </p:cNvPr>
            <p:cNvSpPr txBox="1"/>
            <p:nvPr/>
          </p:nvSpPr>
          <p:spPr>
            <a:xfrm>
              <a:off x="0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31" name="4.1.1.">
            <a:extLst>
              <a:ext uri="{FF2B5EF4-FFF2-40B4-BE49-F238E27FC236}">
                <a16:creationId xmlns:a16="http://schemas.microsoft.com/office/drawing/2014/main" id="{17B1D027-2B52-A625-A518-E56822323635}"/>
              </a:ext>
            </a:extLst>
          </p:cNvPr>
          <p:cNvSpPr txBox="1"/>
          <p:nvPr/>
        </p:nvSpPr>
        <p:spPr>
          <a:xfrm>
            <a:off x="4859626" y="88362"/>
            <a:ext cx="934551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10234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3208151" y="82236"/>
            <a:ext cx="352660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 err="1"/>
              <a:t>사용자</a:t>
            </a:r>
            <a:r>
              <a:rPr dirty="0"/>
              <a:t> </a:t>
            </a:r>
            <a:r>
              <a:rPr lang="en-US" dirty="0"/>
              <a:t>– </a:t>
            </a:r>
            <a:r>
              <a:rPr lang="en-US" altLang="ko-KR" dirty="0"/>
              <a:t>my review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클릭 시 나타나는 창</a:t>
            </a:r>
            <a:r>
              <a:rPr lang="en-US" altLang="ko-KR" dirty="0"/>
              <a:t>. </a:t>
            </a:r>
            <a:r>
              <a:rPr lang="ko-KR" altLang="en-US" dirty="0"/>
              <a:t>사용자가 작성한 모든 리뷰 열람이 가능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FB0F03-E566-354C-8F20-B26459D06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5" b="11368"/>
          <a:stretch/>
        </p:blipFill>
        <p:spPr>
          <a:xfrm>
            <a:off x="237728" y="2299762"/>
            <a:ext cx="18288000" cy="7554498"/>
          </a:xfrm>
          <a:prstGeom prst="rect">
            <a:avLst/>
          </a:prstGeom>
        </p:spPr>
      </p:pic>
      <p:grpSp>
        <p:nvGrpSpPr>
          <p:cNvPr id="22" name="모서리가 둥근 직사각형 2">
            <a:extLst>
              <a:ext uri="{FF2B5EF4-FFF2-40B4-BE49-F238E27FC236}">
                <a16:creationId xmlns:a16="http://schemas.microsoft.com/office/drawing/2014/main" id="{2103BC9B-BC84-339B-7252-D9A1A48FA2C4}"/>
              </a:ext>
            </a:extLst>
          </p:cNvPr>
          <p:cNvGrpSpPr/>
          <p:nvPr/>
        </p:nvGrpSpPr>
        <p:grpSpPr>
          <a:xfrm>
            <a:off x="15493737" y="3022334"/>
            <a:ext cx="576066" cy="576066"/>
            <a:chOff x="0" y="0"/>
            <a:chExt cx="576065" cy="576065"/>
          </a:xfrm>
        </p:grpSpPr>
        <p:sp>
          <p:nvSpPr>
            <p:cNvPr id="23" name="모서리가 둥근 직사각형">
              <a:extLst>
                <a:ext uri="{FF2B5EF4-FFF2-40B4-BE49-F238E27FC236}">
                  <a16:creationId xmlns:a16="http://schemas.microsoft.com/office/drawing/2014/main" id="{14106D7A-9990-57FC-DAE6-91E108BE8583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" name="1">
              <a:extLst>
                <a:ext uri="{FF2B5EF4-FFF2-40B4-BE49-F238E27FC236}">
                  <a16:creationId xmlns:a16="http://schemas.microsoft.com/office/drawing/2014/main" id="{68081D46-E5CE-1991-96B0-CC8F53AA328B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903AE2D-7EBE-8FDC-E459-565A5757F460}"/>
              </a:ext>
            </a:extLst>
          </p:cNvPr>
          <p:cNvCxnSpPr/>
          <p:nvPr/>
        </p:nvCxnSpPr>
        <p:spPr>
          <a:xfrm flipH="1">
            <a:off x="11062010" y="3507218"/>
            <a:ext cx="4431727" cy="13547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4.1.1.">
            <a:extLst>
              <a:ext uri="{FF2B5EF4-FFF2-40B4-BE49-F238E27FC236}">
                <a16:creationId xmlns:a16="http://schemas.microsoft.com/office/drawing/2014/main" id="{45332782-656F-1FCF-8CE9-402324E34B4A}"/>
              </a:ext>
            </a:extLst>
          </p:cNvPr>
          <p:cNvSpPr txBox="1"/>
          <p:nvPr/>
        </p:nvSpPr>
        <p:spPr>
          <a:xfrm>
            <a:off x="4859626" y="88362"/>
            <a:ext cx="104034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8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2973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3474901" y="89882"/>
            <a:ext cx="3502562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err="1"/>
              <a:t>사용자</a:t>
            </a:r>
            <a:r>
              <a:rPr dirty="0"/>
              <a:t> </a:t>
            </a:r>
            <a:r>
              <a:rPr lang="en-US" dirty="0"/>
              <a:t>- </a:t>
            </a:r>
            <a:r>
              <a:rPr lang="ko-KR" altLang="en-US" dirty="0"/>
              <a:t>위시리스트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상단의 </a:t>
            </a:r>
            <a:r>
              <a:rPr lang="en-US" altLang="ko-KR" dirty="0"/>
              <a:t>wish list </a:t>
            </a:r>
            <a:r>
              <a:rPr lang="ko-KR" altLang="en-US" dirty="0"/>
              <a:t>클릭 시 나타나는 화면</a:t>
            </a:r>
            <a:r>
              <a:rPr lang="en-US" altLang="ko-KR" dirty="0"/>
              <a:t>. </a:t>
            </a:r>
            <a:r>
              <a:rPr lang="ko-KR" altLang="en-US" dirty="0"/>
              <a:t>사용자가 위시리스트에 추가한 사진 작가의 정보가 </a:t>
            </a:r>
            <a:r>
              <a:rPr lang="ko-KR" altLang="en-US" dirty="0" err="1"/>
              <a:t>보여짐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dirty="0"/>
              <a:t>카드 클릭 시 해당 작가의 상세 페이지로 이동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F64B7DB-CDE1-BF5E-FCCA-037F54DE1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9" b="10905"/>
          <a:stretch/>
        </p:blipFill>
        <p:spPr>
          <a:xfrm>
            <a:off x="74749" y="2849254"/>
            <a:ext cx="18288000" cy="7694341"/>
          </a:xfrm>
          <a:prstGeom prst="rect">
            <a:avLst/>
          </a:prstGeom>
        </p:spPr>
      </p:pic>
      <p:grpSp>
        <p:nvGrpSpPr>
          <p:cNvPr id="31" name="모서리가 둥근 직사각형 2">
            <a:extLst>
              <a:ext uri="{FF2B5EF4-FFF2-40B4-BE49-F238E27FC236}">
                <a16:creationId xmlns:a16="http://schemas.microsoft.com/office/drawing/2014/main" id="{98123B1D-10D3-5DE0-1E79-CD9E07606142}"/>
              </a:ext>
            </a:extLst>
          </p:cNvPr>
          <p:cNvGrpSpPr/>
          <p:nvPr/>
        </p:nvGrpSpPr>
        <p:grpSpPr>
          <a:xfrm>
            <a:off x="13849964" y="3401475"/>
            <a:ext cx="576066" cy="576066"/>
            <a:chOff x="0" y="0"/>
            <a:chExt cx="576065" cy="576065"/>
          </a:xfrm>
        </p:grpSpPr>
        <p:sp>
          <p:nvSpPr>
            <p:cNvPr id="32" name="모서리가 둥근 직사각형">
              <a:extLst>
                <a:ext uri="{FF2B5EF4-FFF2-40B4-BE49-F238E27FC236}">
                  <a16:creationId xmlns:a16="http://schemas.microsoft.com/office/drawing/2014/main" id="{0EDEBC22-9454-2862-1F7F-574341D4471E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1">
              <a:extLst>
                <a:ext uri="{FF2B5EF4-FFF2-40B4-BE49-F238E27FC236}">
                  <a16:creationId xmlns:a16="http://schemas.microsoft.com/office/drawing/2014/main" id="{D4C50DC1-04A5-6B29-1A12-CE3F7EEE9667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6F8550-734A-73F4-8A2B-10BCA8B27D87}"/>
              </a:ext>
            </a:extLst>
          </p:cNvPr>
          <p:cNvCxnSpPr>
            <a:cxnSpLocks/>
          </p:cNvCxnSpPr>
          <p:nvPr/>
        </p:nvCxnSpPr>
        <p:spPr>
          <a:xfrm flipH="1">
            <a:off x="8073483" y="3886359"/>
            <a:ext cx="5776481" cy="11316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5" name="모서리가 둥근 직사각형 2">
            <a:extLst>
              <a:ext uri="{FF2B5EF4-FFF2-40B4-BE49-F238E27FC236}">
                <a16:creationId xmlns:a16="http://schemas.microsoft.com/office/drawing/2014/main" id="{46AA66C3-903B-B6D1-6606-63BA53535562}"/>
              </a:ext>
            </a:extLst>
          </p:cNvPr>
          <p:cNvGrpSpPr/>
          <p:nvPr/>
        </p:nvGrpSpPr>
        <p:grpSpPr>
          <a:xfrm>
            <a:off x="7497417" y="6003337"/>
            <a:ext cx="576066" cy="576066"/>
            <a:chOff x="0" y="0"/>
            <a:chExt cx="576065" cy="576065"/>
          </a:xfrm>
        </p:grpSpPr>
        <p:sp>
          <p:nvSpPr>
            <p:cNvPr id="36" name="모서리가 둥근 직사각형">
              <a:extLst>
                <a:ext uri="{FF2B5EF4-FFF2-40B4-BE49-F238E27FC236}">
                  <a16:creationId xmlns:a16="http://schemas.microsoft.com/office/drawing/2014/main" id="{547DF678-5A51-45A0-E5A3-37CBFC84BBB7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834861B6-556B-C0B7-3FDB-0AFBB8626DB1}"/>
                </a:ext>
              </a:extLst>
            </p:cNvPr>
            <p:cNvSpPr txBox="1"/>
            <p:nvPr/>
          </p:nvSpPr>
          <p:spPr>
            <a:xfrm>
              <a:off x="0" y="87978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38" name="4.1.1.">
            <a:extLst>
              <a:ext uri="{FF2B5EF4-FFF2-40B4-BE49-F238E27FC236}">
                <a16:creationId xmlns:a16="http://schemas.microsoft.com/office/drawing/2014/main" id="{F119BE2E-0B12-7E46-822D-EAC5D3F53C87}"/>
              </a:ext>
            </a:extLst>
          </p:cNvPr>
          <p:cNvSpPr txBox="1"/>
          <p:nvPr/>
        </p:nvSpPr>
        <p:spPr>
          <a:xfrm>
            <a:off x="4859626" y="88362"/>
            <a:ext cx="104034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9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91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3226161" y="86640"/>
            <a:ext cx="4469172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사</a:t>
            </a:r>
            <a:r>
              <a:rPr lang="ko-KR" altLang="en-US" dirty="0"/>
              <a:t>업</a:t>
            </a:r>
            <a:r>
              <a:rPr dirty="0"/>
              <a:t>자 </a:t>
            </a:r>
            <a:r>
              <a:rPr lang="ko-KR" altLang="en-US" dirty="0"/>
              <a:t>로그인 및 회원가입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99977-EC3E-C771-9184-D4A3925DD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6" b="11801"/>
          <a:stretch/>
        </p:blipFill>
        <p:spPr>
          <a:xfrm>
            <a:off x="1893516" y="932722"/>
            <a:ext cx="14768144" cy="61358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모서리가 둥근 직사각형 2">
            <a:extLst>
              <a:ext uri="{FF2B5EF4-FFF2-40B4-BE49-F238E27FC236}">
                <a16:creationId xmlns:a16="http://schemas.microsoft.com/office/drawing/2014/main" id="{98123B1D-10D3-5DE0-1E79-CD9E07606142}"/>
              </a:ext>
            </a:extLst>
          </p:cNvPr>
          <p:cNvGrpSpPr/>
          <p:nvPr/>
        </p:nvGrpSpPr>
        <p:grpSpPr>
          <a:xfrm>
            <a:off x="10742342" y="5456370"/>
            <a:ext cx="576066" cy="576066"/>
            <a:chOff x="0" y="0"/>
            <a:chExt cx="576065" cy="576065"/>
          </a:xfrm>
        </p:grpSpPr>
        <p:sp>
          <p:nvSpPr>
            <p:cNvPr id="32" name="모서리가 둥근 직사각형">
              <a:extLst>
                <a:ext uri="{FF2B5EF4-FFF2-40B4-BE49-F238E27FC236}">
                  <a16:creationId xmlns:a16="http://schemas.microsoft.com/office/drawing/2014/main" id="{0EDEBC22-9454-2862-1F7F-574341D4471E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1">
              <a:extLst>
                <a:ext uri="{FF2B5EF4-FFF2-40B4-BE49-F238E27FC236}">
                  <a16:creationId xmlns:a16="http://schemas.microsoft.com/office/drawing/2014/main" id="{D4C50DC1-04A5-6B29-1A12-CE3F7EEE9667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5" name="모서리가 둥근 직사각형 2">
            <a:extLst>
              <a:ext uri="{FF2B5EF4-FFF2-40B4-BE49-F238E27FC236}">
                <a16:creationId xmlns:a16="http://schemas.microsoft.com/office/drawing/2014/main" id="{46AA66C3-903B-B6D1-6606-63BA53535562}"/>
              </a:ext>
            </a:extLst>
          </p:cNvPr>
          <p:cNvGrpSpPr/>
          <p:nvPr/>
        </p:nvGrpSpPr>
        <p:grpSpPr>
          <a:xfrm>
            <a:off x="10753010" y="6434333"/>
            <a:ext cx="576066" cy="576066"/>
            <a:chOff x="19559205" y="-1136572"/>
            <a:chExt cx="576065" cy="576065"/>
          </a:xfrm>
        </p:grpSpPr>
        <p:sp>
          <p:nvSpPr>
            <p:cNvPr id="36" name="모서리가 둥근 직사각형">
              <a:extLst>
                <a:ext uri="{FF2B5EF4-FFF2-40B4-BE49-F238E27FC236}">
                  <a16:creationId xmlns:a16="http://schemas.microsoft.com/office/drawing/2014/main" id="{547DF678-5A51-45A0-E5A3-37CBFC84BBB7}"/>
                </a:ext>
              </a:extLst>
            </p:cNvPr>
            <p:cNvSpPr/>
            <p:nvPr/>
          </p:nvSpPr>
          <p:spPr>
            <a:xfrm>
              <a:off x="19559205" y="-1136572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7" name="1">
              <a:extLst>
                <a:ext uri="{FF2B5EF4-FFF2-40B4-BE49-F238E27FC236}">
                  <a16:creationId xmlns:a16="http://schemas.microsoft.com/office/drawing/2014/main" id="{834861B6-556B-C0B7-3FDB-0AFBB8626DB1}"/>
                </a:ext>
              </a:extLst>
            </p:cNvPr>
            <p:cNvSpPr txBox="1"/>
            <p:nvPr/>
          </p:nvSpPr>
          <p:spPr>
            <a:xfrm>
              <a:off x="19559205" y="-1049444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DB365E0-989A-304C-98BA-AB0377E91C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7" b="14769"/>
          <a:stretch/>
        </p:blipFill>
        <p:spPr>
          <a:xfrm>
            <a:off x="1851103" y="7380806"/>
            <a:ext cx="14810557" cy="5906162"/>
          </a:xfrm>
          <a:prstGeom prst="rect">
            <a:avLst/>
          </a:prstGeom>
        </p:spPr>
      </p:pic>
      <p:sp>
        <p:nvSpPr>
          <p:cNvPr id="23" name="텍스트 개체 틀 1">
            <a:extLst>
              <a:ext uri="{FF2B5EF4-FFF2-40B4-BE49-F238E27FC236}">
                <a16:creationId xmlns:a16="http://schemas.microsoft.com/office/drawing/2014/main" id="{068E3062-1158-B7C9-3AB9-518E67A0218E}"/>
              </a:ext>
            </a:extLst>
          </p:cNvPr>
          <p:cNvSpPr txBox="1">
            <a:spLocks/>
          </p:cNvSpPr>
          <p:nvPr/>
        </p:nvSpPr>
        <p:spPr>
          <a:xfrm>
            <a:off x="18678128" y="1085122"/>
            <a:ext cx="5783523" cy="118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1500" marR="0" indent="-5715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2pPr>
            <a:lvl3pPr marL="13716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3pPr>
            <a:lvl4pPr marL="18288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860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사업자 회원 로그인 페이지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전반적인 정책은 일반 회원 로그인 페이지와 동일하며 로그인 성공 시 홈으로 이동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</a:t>
            </a:r>
          </a:p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회원 가입 클릭 시 회원가입 페이지로 이동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</a:t>
            </a:r>
          </a:p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Create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클릭 후 회원 가입 성공 시 다시 로그인 페이지로 이동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</a:t>
            </a:r>
          </a:p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sz="3000" dirty="0">
              <a:latin typeface="나눔명조"/>
              <a:ea typeface="나눔명조"/>
              <a:cs typeface="나눔명조"/>
              <a:sym typeface="나눔명조"/>
            </a:endParaRPr>
          </a:p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ko-KR" altLang="en-US" sz="3000" dirty="0">
              <a:latin typeface="나눔명조"/>
              <a:ea typeface="나눔명조"/>
              <a:cs typeface="나눔명조"/>
              <a:sym typeface="나눔명조"/>
            </a:endParaRPr>
          </a:p>
        </p:txBody>
      </p:sp>
      <p:grpSp>
        <p:nvGrpSpPr>
          <p:cNvPr id="24" name="모서리가 둥근 직사각형 2">
            <a:extLst>
              <a:ext uri="{FF2B5EF4-FFF2-40B4-BE49-F238E27FC236}">
                <a16:creationId xmlns:a16="http://schemas.microsoft.com/office/drawing/2014/main" id="{E140F1F9-D16A-B38B-46D0-A9C4D4EFACE0}"/>
              </a:ext>
            </a:extLst>
          </p:cNvPr>
          <p:cNvGrpSpPr/>
          <p:nvPr/>
        </p:nvGrpSpPr>
        <p:grpSpPr>
          <a:xfrm>
            <a:off x="16024085" y="12359610"/>
            <a:ext cx="576066" cy="576066"/>
            <a:chOff x="19559205" y="-1136572"/>
            <a:chExt cx="576065" cy="576065"/>
          </a:xfrm>
        </p:grpSpPr>
        <p:sp>
          <p:nvSpPr>
            <p:cNvPr id="25" name="모서리가 둥근 직사각형">
              <a:extLst>
                <a:ext uri="{FF2B5EF4-FFF2-40B4-BE49-F238E27FC236}">
                  <a16:creationId xmlns:a16="http://schemas.microsoft.com/office/drawing/2014/main" id="{3E64CC25-C4A4-0111-932C-866BD5AA36C7}"/>
                </a:ext>
              </a:extLst>
            </p:cNvPr>
            <p:cNvSpPr/>
            <p:nvPr/>
          </p:nvSpPr>
          <p:spPr>
            <a:xfrm>
              <a:off x="19559205" y="-1136572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6" name="1">
              <a:extLst>
                <a:ext uri="{FF2B5EF4-FFF2-40B4-BE49-F238E27FC236}">
                  <a16:creationId xmlns:a16="http://schemas.microsoft.com/office/drawing/2014/main" id="{DFDC5490-7D4C-83BD-964A-559CCE802487}"/>
                </a:ext>
              </a:extLst>
            </p:cNvPr>
            <p:cNvSpPr txBox="1"/>
            <p:nvPr/>
          </p:nvSpPr>
          <p:spPr>
            <a:xfrm>
              <a:off x="19559205" y="-1049444"/>
              <a:ext cx="519826" cy="400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01B886E-25FA-328E-E2AF-188CCC3C0AB9}"/>
              </a:ext>
            </a:extLst>
          </p:cNvPr>
          <p:cNvCxnSpPr>
            <a:cxnSpLocks/>
          </p:cNvCxnSpPr>
          <p:nvPr/>
        </p:nvCxnSpPr>
        <p:spPr>
          <a:xfrm>
            <a:off x="11041043" y="6921571"/>
            <a:ext cx="0" cy="4592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AE5B9DBD-4FD7-9641-6107-448089F2B602}"/>
              </a:ext>
            </a:extLst>
          </p:cNvPr>
          <p:cNvCxnSpPr/>
          <p:nvPr/>
        </p:nvCxnSpPr>
        <p:spPr>
          <a:xfrm rot="16200000" flipV="1">
            <a:off x="11981441" y="8012775"/>
            <a:ext cx="5769866" cy="2612982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4.1.1.">
            <a:extLst>
              <a:ext uri="{FF2B5EF4-FFF2-40B4-BE49-F238E27FC236}">
                <a16:creationId xmlns:a16="http://schemas.microsoft.com/office/drawing/2014/main" id="{61E0A3C1-6908-2E63-BB23-53074B2E80B6}"/>
              </a:ext>
            </a:extLst>
          </p:cNvPr>
          <p:cNvSpPr txBox="1"/>
          <p:nvPr/>
        </p:nvSpPr>
        <p:spPr>
          <a:xfrm>
            <a:off x="4224626" y="86639"/>
            <a:ext cx="2507097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10, 4.0.11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19707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4137997" y="88362"/>
            <a:ext cx="1925207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lang="ko-KR" altLang="en-US" dirty="0"/>
              <a:t>사업자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홈</a:t>
            </a:r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D19757-A7EF-22CC-6A35-60701067B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5" b="11569"/>
          <a:stretch/>
        </p:blipFill>
        <p:spPr>
          <a:xfrm>
            <a:off x="74749" y="2200175"/>
            <a:ext cx="18288000" cy="7687315"/>
          </a:xfrm>
          <a:prstGeom prst="rect">
            <a:avLst/>
          </a:prstGeom>
        </p:spPr>
      </p:pic>
      <p:grpSp>
        <p:nvGrpSpPr>
          <p:cNvPr id="31" name="모서리가 둥근 직사각형 2">
            <a:extLst>
              <a:ext uri="{FF2B5EF4-FFF2-40B4-BE49-F238E27FC236}">
                <a16:creationId xmlns:a16="http://schemas.microsoft.com/office/drawing/2014/main" id="{98123B1D-10D3-5DE0-1E79-CD9E07606142}"/>
              </a:ext>
            </a:extLst>
          </p:cNvPr>
          <p:cNvGrpSpPr/>
          <p:nvPr/>
        </p:nvGrpSpPr>
        <p:grpSpPr>
          <a:xfrm>
            <a:off x="3211700" y="3066938"/>
            <a:ext cx="576066" cy="576066"/>
            <a:chOff x="0" y="0"/>
            <a:chExt cx="576065" cy="576065"/>
          </a:xfrm>
        </p:grpSpPr>
        <p:sp>
          <p:nvSpPr>
            <p:cNvPr id="32" name="모서리가 둥근 직사각형">
              <a:extLst>
                <a:ext uri="{FF2B5EF4-FFF2-40B4-BE49-F238E27FC236}">
                  <a16:creationId xmlns:a16="http://schemas.microsoft.com/office/drawing/2014/main" id="{0EDEBC22-9454-2862-1F7F-574341D4471E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1">
              <a:extLst>
                <a:ext uri="{FF2B5EF4-FFF2-40B4-BE49-F238E27FC236}">
                  <a16:creationId xmlns:a16="http://schemas.microsoft.com/office/drawing/2014/main" id="{D4C50DC1-04A5-6B29-1A12-CE3F7EEE9667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90504863-DEB6-11BC-9A5A-ADC0F865BDD3}"/>
              </a:ext>
            </a:extLst>
          </p:cNvPr>
          <p:cNvSpPr txBox="1">
            <a:spLocks/>
          </p:cNvSpPr>
          <p:nvPr/>
        </p:nvSpPr>
        <p:spPr>
          <a:xfrm>
            <a:off x="18678128" y="1085122"/>
            <a:ext cx="5783523" cy="118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1500" marR="0" indent="-5715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2pPr>
            <a:lvl3pPr marL="13716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3pPr>
            <a:lvl4pPr marL="18288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860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로그인 성공 시 보여지는 홈 화면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스튜디오 관리 클릭 시 스튜디오 관리 및 등록 페이지로 이동</a:t>
            </a:r>
            <a:endParaRPr lang="en-US" altLang="ko-KR" sz="3000" dirty="0">
              <a:latin typeface="나눔명조"/>
              <a:ea typeface="나눔명조"/>
              <a:cs typeface="나눔명조"/>
              <a:sym typeface="나눔명조"/>
            </a:endParaRPr>
          </a:p>
          <a:p>
            <a:pPr marL="0" indent="0" hangingPunct="1">
              <a:lnSpc>
                <a:spcPct val="120000"/>
              </a:lnSpc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ko-KR" altLang="en-US" sz="3000" dirty="0">
              <a:latin typeface="나눔명조"/>
              <a:ea typeface="나눔명조"/>
              <a:cs typeface="나눔명조"/>
              <a:sym typeface="나눔명조"/>
            </a:endParaRPr>
          </a:p>
        </p:txBody>
      </p:sp>
      <p:sp>
        <p:nvSpPr>
          <p:cNvPr id="20" name="4.1.1.">
            <a:extLst>
              <a:ext uri="{FF2B5EF4-FFF2-40B4-BE49-F238E27FC236}">
                <a16:creationId xmlns:a16="http://schemas.microsoft.com/office/drawing/2014/main" id="{42859A91-257D-622C-932E-28A2046A92B9}"/>
              </a:ext>
            </a:extLst>
          </p:cNvPr>
          <p:cNvSpPr txBox="1"/>
          <p:nvPr/>
        </p:nvSpPr>
        <p:spPr>
          <a:xfrm>
            <a:off x="4859626" y="88362"/>
            <a:ext cx="124713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0.12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29231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B10C82-02EE-5734-03C6-80A836DDE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9" b="14119"/>
          <a:stretch/>
        </p:blipFill>
        <p:spPr>
          <a:xfrm>
            <a:off x="208945" y="2200175"/>
            <a:ext cx="18288000" cy="7382108"/>
          </a:xfrm>
          <a:prstGeom prst="rect">
            <a:avLst/>
          </a:prstGeom>
        </p:spPr>
      </p:pic>
      <p:grpSp>
        <p:nvGrpSpPr>
          <p:cNvPr id="31" name="모서리가 둥근 직사각형 2">
            <a:extLst>
              <a:ext uri="{FF2B5EF4-FFF2-40B4-BE49-F238E27FC236}">
                <a16:creationId xmlns:a16="http://schemas.microsoft.com/office/drawing/2014/main" id="{98123B1D-10D3-5DE0-1E79-CD9E07606142}"/>
              </a:ext>
            </a:extLst>
          </p:cNvPr>
          <p:cNvGrpSpPr/>
          <p:nvPr/>
        </p:nvGrpSpPr>
        <p:grpSpPr>
          <a:xfrm>
            <a:off x="18030645" y="5603196"/>
            <a:ext cx="576066" cy="576066"/>
            <a:chOff x="0" y="0"/>
            <a:chExt cx="576065" cy="576065"/>
          </a:xfrm>
        </p:grpSpPr>
        <p:sp>
          <p:nvSpPr>
            <p:cNvPr id="32" name="모서리가 둥근 직사각형">
              <a:extLst>
                <a:ext uri="{FF2B5EF4-FFF2-40B4-BE49-F238E27FC236}">
                  <a16:creationId xmlns:a16="http://schemas.microsoft.com/office/drawing/2014/main" id="{0EDEBC22-9454-2862-1F7F-574341D4471E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1">
              <a:extLst>
                <a:ext uri="{FF2B5EF4-FFF2-40B4-BE49-F238E27FC236}">
                  <a16:creationId xmlns:a16="http://schemas.microsoft.com/office/drawing/2014/main" id="{D4C50DC1-04A5-6B29-1A12-CE3F7EEE9667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10" name="원호 9">
            <a:extLst>
              <a:ext uri="{FF2B5EF4-FFF2-40B4-BE49-F238E27FC236}">
                <a16:creationId xmlns:a16="http://schemas.microsoft.com/office/drawing/2014/main" id="{A88E05EE-2275-B49E-5FB0-F61EEA1A6727}"/>
              </a:ext>
            </a:extLst>
          </p:cNvPr>
          <p:cNvSpPr/>
          <p:nvPr/>
        </p:nvSpPr>
        <p:spPr>
          <a:xfrm rot="1826540">
            <a:off x="14603175" y="4000628"/>
            <a:ext cx="2877014" cy="6145868"/>
          </a:xfrm>
          <a:prstGeom prst="arc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텍스트 개체 틀 1">
            <a:extLst>
              <a:ext uri="{FF2B5EF4-FFF2-40B4-BE49-F238E27FC236}">
                <a16:creationId xmlns:a16="http://schemas.microsoft.com/office/drawing/2014/main" id="{B69784AA-DB0B-133F-EA9D-A4E05ECFB79E}"/>
              </a:ext>
            </a:extLst>
          </p:cNvPr>
          <p:cNvSpPr txBox="1">
            <a:spLocks/>
          </p:cNvSpPr>
          <p:nvPr/>
        </p:nvSpPr>
        <p:spPr>
          <a:xfrm>
            <a:off x="18678128" y="1085122"/>
            <a:ext cx="5783523" cy="118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1500" marR="0" indent="-5715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2pPr>
            <a:lvl3pPr marL="13716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3pPr>
            <a:lvl4pPr marL="18288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860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스튜디오 관리 페이지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단계별로 등록이 가능함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등록 버튼 클릭 시 해당 페이지로 이동</a:t>
            </a:r>
            <a:endParaRPr lang="en-US" altLang="ko-KR" sz="3000" dirty="0">
              <a:latin typeface="나눔명조"/>
              <a:ea typeface="나눔명조"/>
              <a:cs typeface="나눔명조"/>
              <a:sym typeface="나눔명조"/>
            </a:endParaRPr>
          </a:p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정보가 등록되면 향후 이 페이지에서 수정이 가능함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</a:t>
            </a:r>
            <a:endParaRPr lang="ko-KR" altLang="en-US" sz="3000" dirty="0">
              <a:latin typeface="나눔명조"/>
              <a:ea typeface="나눔명조"/>
              <a:cs typeface="나눔명조"/>
              <a:sym typeface="나눔명조"/>
            </a:endParaRPr>
          </a:p>
        </p:txBody>
      </p:sp>
      <p:sp>
        <p:nvSpPr>
          <p:cNvPr id="27" name="4.1.1.">
            <a:extLst>
              <a:ext uri="{FF2B5EF4-FFF2-40B4-BE49-F238E27FC236}">
                <a16:creationId xmlns:a16="http://schemas.microsoft.com/office/drawing/2014/main" id="{D6E03DF3-A69A-6CC2-5965-E82EAEBBA9E9}"/>
              </a:ext>
            </a:extLst>
          </p:cNvPr>
          <p:cNvSpPr txBox="1"/>
          <p:nvPr/>
        </p:nvSpPr>
        <p:spPr>
          <a:xfrm>
            <a:off x="4859626" y="88362"/>
            <a:ext cx="124713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13</a:t>
            </a:r>
            <a:r>
              <a:rPr dirty="0"/>
              <a:t>.</a:t>
            </a:r>
          </a:p>
        </p:txBody>
      </p:sp>
      <p:sp>
        <p:nvSpPr>
          <p:cNvPr id="28" name="사용자 홈">
            <a:extLst>
              <a:ext uri="{FF2B5EF4-FFF2-40B4-BE49-F238E27FC236}">
                <a16:creationId xmlns:a16="http://schemas.microsoft.com/office/drawing/2014/main" id="{9BB699B4-676B-B5BD-F888-C0827FEA0FDE}"/>
              </a:ext>
            </a:extLst>
          </p:cNvPr>
          <p:cNvSpPr txBox="1"/>
          <p:nvPr/>
        </p:nvSpPr>
        <p:spPr>
          <a:xfrm>
            <a:off x="12577211" y="117893"/>
            <a:ext cx="3988271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사</a:t>
            </a:r>
            <a:r>
              <a:rPr lang="ko-KR" altLang="en-US" dirty="0"/>
              <a:t>업</a:t>
            </a:r>
            <a:r>
              <a:rPr dirty="0"/>
              <a:t>자 </a:t>
            </a:r>
            <a:r>
              <a:rPr lang="en-US" dirty="0"/>
              <a:t>–</a:t>
            </a:r>
            <a:r>
              <a:rPr lang="ko-KR" altLang="en-US" dirty="0"/>
              <a:t>스튜디오 관리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2324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사용자 홈"/>
          <p:cNvSpPr txBox="1"/>
          <p:nvPr/>
        </p:nvSpPr>
        <p:spPr>
          <a:xfrm>
            <a:off x="12724299" y="88361"/>
            <a:ext cx="421910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lang="ko-KR" altLang="en-US"/>
              <a:t>사업자 </a:t>
            </a:r>
            <a:r>
              <a:rPr lang="en-US" altLang="ko-KR" dirty="0"/>
              <a:t>– </a:t>
            </a:r>
            <a:r>
              <a:rPr lang="ko-KR" altLang="en-US" dirty="0"/>
              <a:t>기본 정보 등록</a:t>
            </a:r>
            <a:endParaRPr dirty="0"/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81E3D3-6992-A6EA-F12B-8ACD9AE83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3" b="11772"/>
          <a:stretch/>
        </p:blipFill>
        <p:spPr>
          <a:xfrm>
            <a:off x="3884207" y="758205"/>
            <a:ext cx="13449811" cy="5559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4064C2-EEFF-78FC-E64C-06D6CE9F90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5" b="13061"/>
          <a:stretch/>
        </p:blipFill>
        <p:spPr>
          <a:xfrm>
            <a:off x="3892400" y="6585579"/>
            <a:ext cx="13482154" cy="3770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6FA459-49DB-93C2-15EA-F9804E0E2B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3" b="30726"/>
          <a:stretch/>
        </p:blipFill>
        <p:spPr>
          <a:xfrm>
            <a:off x="3884208" y="10623551"/>
            <a:ext cx="13449810" cy="2983838"/>
          </a:xfrm>
          <a:prstGeom prst="rect">
            <a:avLst/>
          </a:prstGeom>
        </p:spPr>
      </p:pic>
      <p:grpSp>
        <p:nvGrpSpPr>
          <p:cNvPr id="31" name="모서리가 둥근 직사각형 2">
            <a:extLst>
              <a:ext uri="{FF2B5EF4-FFF2-40B4-BE49-F238E27FC236}">
                <a16:creationId xmlns:a16="http://schemas.microsoft.com/office/drawing/2014/main" id="{98123B1D-10D3-5DE0-1E79-CD9E07606142}"/>
              </a:ext>
            </a:extLst>
          </p:cNvPr>
          <p:cNvGrpSpPr/>
          <p:nvPr/>
        </p:nvGrpSpPr>
        <p:grpSpPr>
          <a:xfrm>
            <a:off x="7311856" y="1863966"/>
            <a:ext cx="576066" cy="576066"/>
            <a:chOff x="0" y="0"/>
            <a:chExt cx="576065" cy="576065"/>
          </a:xfrm>
        </p:grpSpPr>
        <p:sp>
          <p:nvSpPr>
            <p:cNvPr id="32" name="모서리가 둥근 직사각형">
              <a:extLst>
                <a:ext uri="{FF2B5EF4-FFF2-40B4-BE49-F238E27FC236}">
                  <a16:creationId xmlns:a16="http://schemas.microsoft.com/office/drawing/2014/main" id="{0EDEBC22-9454-2862-1F7F-574341D4471E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1">
              <a:extLst>
                <a:ext uri="{FF2B5EF4-FFF2-40B4-BE49-F238E27FC236}">
                  <a16:creationId xmlns:a16="http://schemas.microsoft.com/office/drawing/2014/main" id="{D4C50DC1-04A5-6B29-1A12-CE3F7EEE9667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93E66F3-A594-B52A-7535-D23FC9354097}"/>
              </a:ext>
            </a:extLst>
          </p:cNvPr>
          <p:cNvCxnSpPr/>
          <p:nvPr/>
        </p:nvCxnSpPr>
        <p:spPr>
          <a:xfrm>
            <a:off x="1905000" y="1567082"/>
            <a:ext cx="0" cy="109551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84E0C896-195C-2AB0-F712-25D8C8FDE072}"/>
              </a:ext>
            </a:extLst>
          </p:cNvPr>
          <p:cNvSpPr txBox="1">
            <a:spLocks/>
          </p:cNvSpPr>
          <p:nvPr/>
        </p:nvSpPr>
        <p:spPr>
          <a:xfrm>
            <a:off x="18678128" y="1085122"/>
            <a:ext cx="5783523" cy="118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1500" marR="0" indent="-5715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2pPr>
            <a:lvl3pPr marL="13716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3pPr>
            <a:lvl4pPr marL="18288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860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기본 정보 등록 페이지</a:t>
            </a:r>
            <a:endParaRPr lang="en-US" altLang="ko-KR" sz="3000" dirty="0">
              <a:latin typeface="나눔명조"/>
              <a:ea typeface="나눔명조"/>
              <a:cs typeface="나눔명조"/>
              <a:sym typeface="나눔명조"/>
            </a:endParaRPr>
          </a:p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sz="3000" dirty="0">
              <a:latin typeface="나눔명조"/>
              <a:ea typeface="나눔명조"/>
              <a:cs typeface="나눔명조"/>
              <a:sym typeface="나눔명조"/>
            </a:endParaRPr>
          </a:p>
          <a:p>
            <a:pPr marL="0" indent="0" hangingPunct="1">
              <a:lnSpc>
                <a:spcPct val="120000"/>
              </a:lnSpc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-&gt;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다음 페이지 계속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2C45C5-B6F8-1A5D-0BDD-CB5C303D8BA9}"/>
              </a:ext>
            </a:extLst>
          </p:cNvPr>
          <p:cNvSpPr txBox="1"/>
          <p:nvPr/>
        </p:nvSpPr>
        <p:spPr>
          <a:xfrm>
            <a:off x="889000" y="5774706"/>
            <a:ext cx="689831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스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크</a:t>
            </a:r>
            <a:endParaRPr lang="en-US" altLang="ko-KR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롤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38" name="4.1.1.">
            <a:extLst>
              <a:ext uri="{FF2B5EF4-FFF2-40B4-BE49-F238E27FC236}">
                <a16:creationId xmlns:a16="http://schemas.microsoft.com/office/drawing/2014/main" id="{73DD5565-D2E1-E919-F2D0-39DB70948F81}"/>
              </a:ext>
            </a:extLst>
          </p:cNvPr>
          <p:cNvSpPr txBox="1"/>
          <p:nvPr/>
        </p:nvSpPr>
        <p:spPr>
          <a:xfrm>
            <a:off x="4859626" y="88362"/>
            <a:ext cx="124713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14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670613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DD8633F-8FEB-C261-50D6-B9FB93B74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6" b="13979"/>
          <a:stretch/>
        </p:blipFill>
        <p:spPr>
          <a:xfrm>
            <a:off x="2105267" y="7122934"/>
            <a:ext cx="16186706" cy="5215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E08661-A8A8-7660-87C7-D0B11676E0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7" t="31261" r="1057" b="8066"/>
          <a:stretch/>
        </p:blipFill>
        <p:spPr>
          <a:xfrm>
            <a:off x="2051472" y="1261450"/>
            <a:ext cx="16398457" cy="55965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B8AF02-F3F4-F40B-1C58-CF56D04AB853}"/>
              </a:ext>
            </a:extLst>
          </p:cNvPr>
          <p:cNvCxnSpPr/>
          <p:nvPr/>
        </p:nvCxnSpPr>
        <p:spPr>
          <a:xfrm>
            <a:off x="1680431" y="1567082"/>
            <a:ext cx="0" cy="109551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5B4AD3-5088-460F-F17F-94A23B26919C}"/>
              </a:ext>
            </a:extLst>
          </p:cNvPr>
          <p:cNvSpPr txBox="1"/>
          <p:nvPr/>
        </p:nvSpPr>
        <p:spPr>
          <a:xfrm>
            <a:off x="889000" y="5774706"/>
            <a:ext cx="689831" cy="1099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스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크</a:t>
            </a:r>
            <a:endParaRPr lang="en-US" altLang="ko-KR" dirty="0"/>
          </a:p>
          <a:p>
            <a:pPr marL="0" marR="0" indent="0" algn="ctr" defTabSz="24384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롤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grpSp>
        <p:nvGrpSpPr>
          <p:cNvPr id="31" name="모서리가 둥근 직사각형 2">
            <a:extLst>
              <a:ext uri="{FF2B5EF4-FFF2-40B4-BE49-F238E27FC236}">
                <a16:creationId xmlns:a16="http://schemas.microsoft.com/office/drawing/2014/main" id="{98123B1D-10D3-5DE0-1E79-CD9E07606142}"/>
              </a:ext>
            </a:extLst>
          </p:cNvPr>
          <p:cNvGrpSpPr/>
          <p:nvPr/>
        </p:nvGrpSpPr>
        <p:grpSpPr>
          <a:xfrm>
            <a:off x="17119267" y="11148475"/>
            <a:ext cx="576066" cy="576066"/>
            <a:chOff x="0" y="0"/>
            <a:chExt cx="576065" cy="576065"/>
          </a:xfrm>
        </p:grpSpPr>
        <p:sp>
          <p:nvSpPr>
            <p:cNvPr id="32" name="모서리가 둥근 직사각형">
              <a:extLst>
                <a:ext uri="{FF2B5EF4-FFF2-40B4-BE49-F238E27FC236}">
                  <a16:creationId xmlns:a16="http://schemas.microsoft.com/office/drawing/2014/main" id="{0EDEBC22-9454-2862-1F7F-574341D4471E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1">
              <a:extLst>
                <a:ext uri="{FF2B5EF4-FFF2-40B4-BE49-F238E27FC236}">
                  <a16:creationId xmlns:a16="http://schemas.microsoft.com/office/drawing/2014/main" id="{D4C50DC1-04A5-6B29-1A12-CE3F7EEE9667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4E3D231E-F7B7-A059-F536-994C4F9E621D}"/>
              </a:ext>
            </a:extLst>
          </p:cNvPr>
          <p:cNvSpPr txBox="1">
            <a:spLocks/>
          </p:cNvSpPr>
          <p:nvPr/>
        </p:nvSpPr>
        <p:spPr>
          <a:xfrm>
            <a:off x="18678128" y="1085122"/>
            <a:ext cx="5783523" cy="118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1500" marR="0" indent="-5715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2pPr>
            <a:lvl3pPr marL="13716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3pPr>
            <a:lvl4pPr marL="18288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860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기본 정보 등록 페이지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화면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제출 완료 시 스튜디오 관리 페이지로 이동</a:t>
            </a:r>
            <a:endParaRPr lang="en-US" altLang="ko-KR" sz="3000" dirty="0">
              <a:latin typeface="나눔명조"/>
              <a:ea typeface="나눔명조"/>
              <a:cs typeface="나눔명조"/>
              <a:sym typeface="나눔명조"/>
            </a:endParaRPr>
          </a:p>
        </p:txBody>
      </p:sp>
      <p:sp>
        <p:nvSpPr>
          <p:cNvPr id="22" name="사용자 홈">
            <a:extLst>
              <a:ext uri="{FF2B5EF4-FFF2-40B4-BE49-F238E27FC236}">
                <a16:creationId xmlns:a16="http://schemas.microsoft.com/office/drawing/2014/main" id="{857F9A0A-2AF7-54F5-B9F4-2AA4D4FD55BE}"/>
              </a:ext>
            </a:extLst>
          </p:cNvPr>
          <p:cNvSpPr txBox="1"/>
          <p:nvPr/>
        </p:nvSpPr>
        <p:spPr>
          <a:xfrm>
            <a:off x="12749699" y="88362"/>
            <a:ext cx="4219104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lang="ko-KR" altLang="en-US" dirty="0"/>
              <a:t>사업자 </a:t>
            </a:r>
            <a:r>
              <a:rPr lang="en-US" altLang="ko-KR" dirty="0"/>
              <a:t>– </a:t>
            </a:r>
            <a:r>
              <a:rPr lang="ko-KR" altLang="en-US" dirty="0"/>
              <a:t>기본 정보 등록</a:t>
            </a:r>
            <a:endParaRPr dirty="0"/>
          </a:p>
        </p:txBody>
      </p:sp>
      <p:sp>
        <p:nvSpPr>
          <p:cNvPr id="23" name="4.1.1.">
            <a:extLst>
              <a:ext uri="{FF2B5EF4-FFF2-40B4-BE49-F238E27FC236}">
                <a16:creationId xmlns:a16="http://schemas.microsoft.com/office/drawing/2014/main" id="{3CCD6C0E-C8F0-FAE2-2366-E7D40F5C60F9}"/>
              </a:ext>
            </a:extLst>
          </p:cNvPr>
          <p:cNvSpPr txBox="1"/>
          <p:nvPr/>
        </p:nvSpPr>
        <p:spPr>
          <a:xfrm>
            <a:off x="4859626" y="88362"/>
            <a:ext cx="124713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14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70178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0" name="1. 서비스 소개"/>
          <p:cNvSpPr txBox="1"/>
          <p:nvPr/>
        </p:nvSpPr>
        <p:spPr>
          <a:xfrm>
            <a:off x="374290" y="5753099"/>
            <a:ext cx="40266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 서비스 소개</a:t>
            </a:r>
          </a:p>
        </p:txBody>
      </p:sp>
      <p:sp>
        <p:nvSpPr>
          <p:cNvPr id="241" name="1.1. 서비스 기능 설명"/>
          <p:cNvSpPr txBox="1"/>
          <p:nvPr/>
        </p:nvSpPr>
        <p:spPr>
          <a:xfrm>
            <a:off x="698400" y="7124700"/>
            <a:ext cx="41912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1.1. 서비스 기능 설명</a:t>
            </a:r>
          </a:p>
        </p:txBody>
      </p:sp>
      <p:sp>
        <p:nvSpPr>
          <p:cNvPr id="242" name="1.2. 서비스 정책 설명"/>
          <p:cNvSpPr txBox="1"/>
          <p:nvPr/>
        </p:nvSpPr>
        <p:spPr>
          <a:xfrm>
            <a:off x="698400" y="8267700"/>
            <a:ext cx="41912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1.2. 서비스 정책 설명</a:t>
            </a:r>
          </a:p>
        </p:txBody>
      </p:sp>
      <p:pic>
        <p:nvPicPr>
          <p:cNvPr id="243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F47EC4D8-36CD-28D9-BCF6-C535E63539C9}"/>
              </a:ext>
            </a:extLst>
          </p:cNvPr>
          <p:cNvSpPr txBox="1">
            <a:spLocks/>
          </p:cNvSpPr>
          <p:nvPr/>
        </p:nvSpPr>
        <p:spPr>
          <a:xfrm>
            <a:off x="18678128" y="1085122"/>
            <a:ext cx="5783523" cy="118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1500" marR="0" indent="-5715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2pPr>
            <a:lvl3pPr marL="13716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3pPr>
            <a:lvl4pPr marL="18288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860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스튜디오 관리의 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2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단계인 판매 서비스 등록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완료 시 스튜디오 관리 페이지로 이동</a:t>
            </a:r>
            <a:endParaRPr lang="en-US" altLang="ko-KR" sz="3000" dirty="0">
              <a:latin typeface="나눔명조"/>
              <a:ea typeface="나눔명조"/>
              <a:cs typeface="나눔명조"/>
              <a:sym typeface="나눔명조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4BBA65-7664-6122-88C9-8D1DD97DE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0" b="16874"/>
          <a:stretch/>
        </p:blipFill>
        <p:spPr>
          <a:xfrm>
            <a:off x="210119" y="2089391"/>
            <a:ext cx="18163209" cy="7015425"/>
          </a:xfrm>
          <a:prstGeom prst="rect">
            <a:avLst/>
          </a:prstGeom>
        </p:spPr>
      </p:pic>
      <p:grpSp>
        <p:nvGrpSpPr>
          <p:cNvPr id="31" name="모서리가 둥근 직사각형 2">
            <a:extLst>
              <a:ext uri="{FF2B5EF4-FFF2-40B4-BE49-F238E27FC236}">
                <a16:creationId xmlns:a16="http://schemas.microsoft.com/office/drawing/2014/main" id="{98123B1D-10D3-5DE0-1E79-CD9E07606142}"/>
              </a:ext>
            </a:extLst>
          </p:cNvPr>
          <p:cNvGrpSpPr/>
          <p:nvPr/>
        </p:nvGrpSpPr>
        <p:grpSpPr>
          <a:xfrm>
            <a:off x="17448568" y="8061669"/>
            <a:ext cx="576066" cy="576066"/>
            <a:chOff x="0" y="0"/>
            <a:chExt cx="576065" cy="576065"/>
          </a:xfrm>
        </p:grpSpPr>
        <p:sp>
          <p:nvSpPr>
            <p:cNvPr id="32" name="모서리가 둥근 직사각형">
              <a:extLst>
                <a:ext uri="{FF2B5EF4-FFF2-40B4-BE49-F238E27FC236}">
                  <a16:creationId xmlns:a16="http://schemas.microsoft.com/office/drawing/2014/main" id="{0EDEBC22-9454-2862-1F7F-574341D4471E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1">
              <a:extLst>
                <a:ext uri="{FF2B5EF4-FFF2-40B4-BE49-F238E27FC236}">
                  <a16:creationId xmlns:a16="http://schemas.microsoft.com/office/drawing/2014/main" id="{D4C50DC1-04A5-6B29-1A12-CE3F7EEE9667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22" name="사용자 홈">
            <a:extLst>
              <a:ext uri="{FF2B5EF4-FFF2-40B4-BE49-F238E27FC236}">
                <a16:creationId xmlns:a16="http://schemas.microsoft.com/office/drawing/2014/main" id="{74E8E7E8-93A8-E615-55E6-036F04A33438}"/>
              </a:ext>
            </a:extLst>
          </p:cNvPr>
          <p:cNvSpPr txBox="1"/>
          <p:nvPr/>
        </p:nvSpPr>
        <p:spPr>
          <a:xfrm>
            <a:off x="12724299" y="88361"/>
            <a:ext cx="4584588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lang="ko-KR" altLang="en-US" dirty="0"/>
              <a:t>사업자 </a:t>
            </a:r>
            <a:r>
              <a:rPr lang="en-US" altLang="ko-KR" dirty="0"/>
              <a:t>– </a:t>
            </a:r>
            <a:r>
              <a:rPr lang="ko-KR" altLang="en-US" dirty="0"/>
              <a:t>판매 서비스 등록</a:t>
            </a:r>
            <a:endParaRPr dirty="0"/>
          </a:p>
        </p:txBody>
      </p:sp>
      <p:sp>
        <p:nvSpPr>
          <p:cNvPr id="23" name="4.1.1.">
            <a:extLst>
              <a:ext uri="{FF2B5EF4-FFF2-40B4-BE49-F238E27FC236}">
                <a16:creationId xmlns:a16="http://schemas.microsoft.com/office/drawing/2014/main" id="{C696A553-F54F-287A-5EAD-4A380286CE27}"/>
              </a:ext>
            </a:extLst>
          </p:cNvPr>
          <p:cNvSpPr txBox="1"/>
          <p:nvPr/>
        </p:nvSpPr>
        <p:spPr>
          <a:xfrm>
            <a:off x="4859626" y="88362"/>
            <a:ext cx="124713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15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27427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lang="en-US" altLang="ko-KR" dirty="0"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 dirty="0"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17" name="그림 1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A17DCB6B-132D-30D9-0255-7D0828562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14303"/>
          <a:stretch/>
        </p:blipFill>
        <p:spPr>
          <a:xfrm>
            <a:off x="584200" y="1209924"/>
            <a:ext cx="17075984" cy="67796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79C0CD-9D39-500E-7F95-2F9D426E1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4" b="24521"/>
          <a:stretch/>
        </p:blipFill>
        <p:spPr>
          <a:xfrm>
            <a:off x="584200" y="7989602"/>
            <a:ext cx="17075984" cy="4056692"/>
          </a:xfrm>
          <a:prstGeom prst="rect">
            <a:avLst/>
          </a:prstGeom>
        </p:spPr>
      </p:pic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DD2A480E-A15E-0230-49EC-56027F9A4BE7}"/>
              </a:ext>
            </a:extLst>
          </p:cNvPr>
          <p:cNvSpPr txBox="1">
            <a:spLocks/>
          </p:cNvSpPr>
          <p:nvPr/>
        </p:nvSpPr>
        <p:spPr>
          <a:xfrm>
            <a:off x="18678128" y="1085122"/>
            <a:ext cx="5783523" cy="118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1500" marR="0" indent="-5715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2pPr>
            <a:lvl3pPr marL="13716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3pPr>
            <a:lvl4pPr marL="18288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86000" marR="0" indent="-457200" algn="l" defTabSz="2438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스튜디오 관리의 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3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단계인 이미지 등록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완료 시 스튜디오 관리 페이지로 이동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 </a:t>
            </a:r>
            <a:r>
              <a:rPr lang="ko-KR" altLang="en-US" sz="3000" dirty="0">
                <a:latin typeface="나눔명조"/>
                <a:ea typeface="나눔명조"/>
                <a:cs typeface="나눔명조"/>
                <a:sym typeface="나눔명조"/>
              </a:rPr>
              <a:t>향후 스튜디오 관리 페이지에서는 데이터 수정이 가능함</a:t>
            </a:r>
            <a:r>
              <a:rPr lang="en-US" altLang="ko-KR" sz="3000" dirty="0">
                <a:latin typeface="나눔명조"/>
                <a:ea typeface="나눔명조"/>
                <a:cs typeface="나눔명조"/>
                <a:sym typeface="나눔명조"/>
              </a:rPr>
              <a:t>.</a:t>
            </a:r>
          </a:p>
        </p:txBody>
      </p:sp>
      <p:grpSp>
        <p:nvGrpSpPr>
          <p:cNvPr id="31" name="모서리가 둥근 직사각형 2">
            <a:extLst>
              <a:ext uri="{FF2B5EF4-FFF2-40B4-BE49-F238E27FC236}">
                <a16:creationId xmlns:a16="http://schemas.microsoft.com/office/drawing/2014/main" id="{98123B1D-10D3-5DE0-1E79-CD9E07606142}"/>
              </a:ext>
            </a:extLst>
          </p:cNvPr>
          <p:cNvGrpSpPr/>
          <p:nvPr/>
        </p:nvGrpSpPr>
        <p:grpSpPr>
          <a:xfrm>
            <a:off x="16824800" y="10724706"/>
            <a:ext cx="576066" cy="576066"/>
            <a:chOff x="0" y="0"/>
            <a:chExt cx="576065" cy="576065"/>
          </a:xfrm>
        </p:grpSpPr>
        <p:sp>
          <p:nvSpPr>
            <p:cNvPr id="32" name="모서리가 둥근 직사각형">
              <a:extLst>
                <a:ext uri="{FF2B5EF4-FFF2-40B4-BE49-F238E27FC236}">
                  <a16:creationId xmlns:a16="http://schemas.microsoft.com/office/drawing/2014/main" id="{0EDEBC22-9454-2862-1F7F-574341D4471E}"/>
                </a:ext>
              </a:extLst>
            </p:cNvPr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1">
              <a:extLst>
                <a:ext uri="{FF2B5EF4-FFF2-40B4-BE49-F238E27FC236}">
                  <a16:creationId xmlns:a16="http://schemas.microsoft.com/office/drawing/2014/main" id="{D4C50DC1-04A5-6B29-1A12-CE3F7EEE9667}"/>
                </a:ext>
              </a:extLst>
            </p:cNvPr>
            <p:cNvSpPr txBox="1"/>
            <p:nvPr/>
          </p:nvSpPr>
          <p:spPr>
            <a:xfrm>
              <a:off x="0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21" name="사용자 홈">
            <a:extLst>
              <a:ext uri="{FF2B5EF4-FFF2-40B4-BE49-F238E27FC236}">
                <a16:creationId xmlns:a16="http://schemas.microsoft.com/office/drawing/2014/main" id="{8BEA8CD3-FC84-E3BA-397F-6FD78C2E7B6E}"/>
              </a:ext>
            </a:extLst>
          </p:cNvPr>
          <p:cNvSpPr txBox="1"/>
          <p:nvPr/>
        </p:nvSpPr>
        <p:spPr>
          <a:xfrm>
            <a:off x="12724299" y="88361"/>
            <a:ext cx="3738203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lang="ko-KR" altLang="en-US" dirty="0"/>
              <a:t>사업자 </a:t>
            </a:r>
            <a:r>
              <a:rPr lang="en-US" altLang="ko-KR" dirty="0"/>
              <a:t>– </a:t>
            </a:r>
            <a:r>
              <a:rPr lang="ko-KR" altLang="en-US" dirty="0"/>
              <a:t>이미지 등록</a:t>
            </a:r>
            <a:endParaRPr dirty="0"/>
          </a:p>
        </p:txBody>
      </p:sp>
      <p:sp>
        <p:nvSpPr>
          <p:cNvPr id="22" name="4.1.1.">
            <a:extLst>
              <a:ext uri="{FF2B5EF4-FFF2-40B4-BE49-F238E27FC236}">
                <a16:creationId xmlns:a16="http://schemas.microsoft.com/office/drawing/2014/main" id="{8A82D6E4-E286-C550-54E4-D9F2503DE8D6}"/>
              </a:ext>
            </a:extLst>
          </p:cNvPr>
          <p:cNvSpPr txBox="1"/>
          <p:nvPr/>
        </p:nvSpPr>
        <p:spPr>
          <a:xfrm>
            <a:off x="4859626" y="88362"/>
            <a:ext cx="124713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</a:t>
            </a:r>
            <a:r>
              <a:rPr lang="en-US" dirty="0"/>
              <a:t>0</a:t>
            </a:r>
            <a:r>
              <a:rPr dirty="0"/>
              <a:t>.</a:t>
            </a:r>
            <a:r>
              <a:rPr lang="en-US" dirty="0"/>
              <a:t>16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0035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1" name="4.1 로그인 / 회원가입"/>
          <p:cNvSpPr txBox="1"/>
          <p:nvPr/>
        </p:nvSpPr>
        <p:spPr>
          <a:xfrm>
            <a:off x="408929" y="5746749"/>
            <a:ext cx="604014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rPr dirty="0"/>
              <a:t>4.1 </a:t>
            </a:r>
            <a:r>
              <a:rPr dirty="0" err="1"/>
              <a:t>로그인</a:t>
            </a:r>
            <a:r>
              <a:rPr dirty="0"/>
              <a:t> / </a:t>
            </a:r>
            <a:r>
              <a:rPr dirty="0" err="1"/>
              <a:t>회원가입</a:t>
            </a:r>
            <a:endParaRPr dirty="0"/>
          </a:p>
        </p:txBody>
      </p:sp>
      <p:pic>
        <p:nvPicPr>
          <p:cNvPr id="382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4.1.1. 로그인…"/>
          <p:cNvSpPr txBox="1"/>
          <p:nvPr/>
        </p:nvSpPr>
        <p:spPr>
          <a:xfrm>
            <a:off x="749200" y="7124700"/>
            <a:ext cx="3017876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4.1.1. </a:t>
            </a:r>
            <a:r>
              <a:rPr dirty="0" err="1"/>
              <a:t>로그인</a:t>
            </a:r>
            <a:r>
              <a:rPr dirty="0"/>
              <a:t> 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4.1.2. </a:t>
            </a:r>
            <a:r>
              <a:rPr dirty="0" err="1"/>
              <a:t>회원가입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1.일반/ </a:t>
            </a:r>
            <a:r>
              <a:rPr dirty="0" err="1"/>
              <a:t>사업자</a:t>
            </a:r>
            <a:r>
              <a:rPr dirty="0"/>
              <a:t> </a:t>
            </a:r>
            <a:r>
              <a:rPr dirty="0" err="1"/>
              <a:t>클릭하여</a:t>
            </a:r>
            <a:r>
              <a:rPr dirty="0"/>
              <a:t> </a:t>
            </a:r>
            <a:r>
              <a:rPr dirty="0" err="1"/>
              <a:t>로그인</a:t>
            </a:r>
            <a:r>
              <a:rPr dirty="0"/>
              <a:t> 할 </a:t>
            </a:r>
            <a:r>
              <a:rPr dirty="0" err="1"/>
              <a:t>회원</a:t>
            </a:r>
            <a:r>
              <a:rPr dirty="0"/>
              <a:t> </a:t>
            </a:r>
            <a:r>
              <a:rPr dirty="0" err="1"/>
              <a:t>유형</a:t>
            </a:r>
            <a:r>
              <a:rPr dirty="0"/>
              <a:t> </a:t>
            </a:r>
            <a:r>
              <a:rPr dirty="0" err="1"/>
              <a:t>정함</a:t>
            </a:r>
            <a:r>
              <a:rPr dirty="0"/>
              <a:t>. </a:t>
            </a:r>
            <a:r>
              <a:rPr dirty="0" err="1"/>
              <a:t>선택하면</a:t>
            </a:r>
            <a:r>
              <a:rPr dirty="0"/>
              <a:t> </a:t>
            </a:r>
            <a:r>
              <a:rPr dirty="0" err="1"/>
              <a:t>색깔이</a:t>
            </a:r>
            <a:r>
              <a:rPr dirty="0"/>
              <a:t> </a:t>
            </a:r>
            <a:r>
              <a:rPr dirty="0" err="1"/>
              <a:t>바뀜</a:t>
            </a:r>
            <a:r>
              <a:rPr dirty="0"/>
              <a:t>.</a:t>
            </a:r>
          </a:p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2. </a:t>
            </a:r>
            <a:r>
              <a:rPr dirty="0" err="1"/>
              <a:t>로그인을</a:t>
            </a:r>
            <a:r>
              <a:rPr dirty="0"/>
              <a:t> </a:t>
            </a:r>
            <a:r>
              <a:rPr dirty="0" err="1"/>
              <a:t>누르면</a:t>
            </a:r>
            <a:r>
              <a:rPr dirty="0"/>
              <a:t> </a:t>
            </a:r>
            <a:r>
              <a:rPr dirty="0" err="1"/>
              <a:t>홈으로</a:t>
            </a:r>
            <a:r>
              <a:rPr dirty="0"/>
              <a:t> </a:t>
            </a:r>
            <a:r>
              <a:rPr dirty="0" err="1"/>
              <a:t>이동한다</a:t>
            </a:r>
            <a:r>
              <a:rPr dirty="0"/>
              <a:t>. 이 때 </a:t>
            </a:r>
            <a:r>
              <a:rPr dirty="0" err="1"/>
              <a:t>홈은</a:t>
            </a:r>
            <a:r>
              <a:rPr dirty="0"/>
              <a:t> </a:t>
            </a:r>
            <a:r>
              <a:rPr dirty="0" err="1"/>
              <a:t>일반</a:t>
            </a:r>
            <a:r>
              <a:rPr dirty="0"/>
              <a:t>/</a:t>
            </a:r>
            <a:r>
              <a:rPr dirty="0" err="1"/>
              <a:t>사업자</a:t>
            </a:r>
            <a:r>
              <a:rPr dirty="0"/>
              <a:t> </a:t>
            </a:r>
            <a:r>
              <a:rPr dirty="0" err="1"/>
              <a:t>회원</a:t>
            </a:r>
            <a:r>
              <a:rPr dirty="0"/>
              <a:t> </a:t>
            </a:r>
            <a:r>
              <a:rPr dirty="0" err="1"/>
              <a:t>선택에</a:t>
            </a:r>
            <a:r>
              <a:rPr dirty="0"/>
              <a:t> </a:t>
            </a:r>
            <a:r>
              <a:rPr dirty="0" err="1"/>
              <a:t>따라</a:t>
            </a:r>
            <a:r>
              <a:rPr dirty="0"/>
              <a:t> </a:t>
            </a:r>
            <a:r>
              <a:rPr dirty="0" err="1"/>
              <a:t>다르게</a:t>
            </a:r>
            <a:r>
              <a:rPr dirty="0"/>
              <a:t> </a:t>
            </a:r>
            <a:r>
              <a:rPr dirty="0" err="1"/>
              <a:t>보여진다</a:t>
            </a:r>
            <a:r>
              <a:rPr dirty="0"/>
              <a:t>.</a:t>
            </a:r>
          </a:p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rPr dirty="0"/>
              <a:t>3. </a:t>
            </a:r>
            <a:r>
              <a:rPr dirty="0" err="1"/>
              <a:t>회원가입</a:t>
            </a:r>
            <a:r>
              <a:rPr dirty="0"/>
              <a:t> </a:t>
            </a:r>
            <a:r>
              <a:rPr dirty="0" err="1"/>
              <a:t>페이지로</a:t>
            </a:r>
            <a:r>
              <a:rPr dirty="0"/>
              <a:t> </a:t>
            </a:r>
            <a:r>
              <a:rPr dirty="0" err="1"/>
              <a:t>이동한다</a:t>
            </a:r>
            <a:r>
              <a:rPr dirty="0"/>
              <a:t>.</a:t>
            </a:r>
          </a:p>
        </p:txBody>
      </p:sp>
      <p:grpSp>
        <p:nvGrpSpPr>
          <p:cNvPr id="391" name="그룹 3"/>
          <p:cNvGrpSpPr/>
          <p:nvPr/>
        </p:nvGrpSpPr>
        <p:grpSpPr>
          <a:xfrm>
            <a:off x="271922" y="11485350"/>
            <a:ext cx="17888993" cy="1912555"/>
            <a:chOff x="0" y="0"/>
            <a:chExt cx="17888991" cy="1912554"/>
          </a:xfrm>
        </p:grpSpPr>
        <p:grpSp>
          <p:nvGrpSpPr>
            <p:cNvPr id="388" name="직사각형 4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386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87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389" name="TextBox 5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390" name="TextBox 6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392" name="TextBox 8"/>
          <p:cNvSpPr txBox="1"/>
          <p:nvPr/>
        </p:nvSpPr>
        <p:spPr>
          <a:xfrm>
            <a:off x="6623380" y="3408847"/>
            <a:ext cx="2496279" cy="624841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일반</a:t>
            </a:r>
          </a:p>
        </p:txBody>
      </p:sp>
      <p:grpSp>
        <p:nvGrpSpPr>
          <p:cNvPr id="395" name="사각형: 둥근 모서리 10"/>
          <p:cNvGrpSpPr/>
          <p:nvPr/>
        </p:nvGrpSpPr>
        <p:grpSpPr>
          <a:xfrm>
            <a:off x="7007423" y="4929047"/>
            <a:ext cx="4394284" cy="697628"/>
            <a:chOff x="0" y="0"/>
            <a:chExt cx="4394282" cy="697626"/>
          </a:xfrm>
        </p:grpSpPr>
        <p:sp>
          <p:nvSpPr>
            <p:cNvPr id="393" name="모서리가 둥근 직사각형"/>
            <p:cNvSpPr/>
            <p:nvPr/>
          </p:nvSpPr>
          <p:spPr>
            <a:xfrm>
              <a:off x="0" y="0"/>
              <a:ext cx="4394283" cy="6976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94" name="아이디"/>
            <p:cNvSpPr txBox="1"/>
            <p:nvPr/>
          </p:nvSpPr>
          <p:spPr>
            <a:xfrm>
              <a:off x="160209" y="36393"/>
              <a:ext cx="4073865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l">
                <a:lnSpc>
                  <a:spcPct val="100000"/>
                </a:lnSpc>
                <a:defRPr sz="26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98" name="사각형: 둥근 모서리 11"/>
          <p:cNvGrpSpPr/>
          <p:nvPr/>
        </p:nvGrpSpPr>
        <p:grpSpPr>
          <a:xfrm>
            <a:off x="7007423" y="6162234"/>
            <a:ext cx="4394284" cy="697628"/>
            <a:chOff x="0" y="0"/>
            <a:chExt cx="4394282" cy="697626"/>
          </a:xfrm>
        </p:grpSpPr>
        <p:sp>
          <p:nvSpPr>
            <p:cNvPr id="396" name="모서리가 둥근 직사각형"/>
            <p:cNvSpPr/>
            <p:nvPr/>
          </p:nvSpPr>
          <p:spPr>
            <a:xfrm>
              <a:off x="0" y="0"/>
              <a:ext cx="4394283" cy="6976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97" name="비밀번호"/>
            <p:cNvSpPr txBox="1"/>
            <p:nvPr/>
          </p:nvSpPr>
          <p:spPr>
            <a:xfrm>
              <a:off x="160209" y="36393"/>
              <a:ext cx="4073865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l">
                <a:lnSpc>
                  <a:spcPct val="100000"/>
                </a:lnSpc>
                <a:defRPr sz="26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401" name="사각형: 둥근 모서리 12"/>
          <p:cNvGrpSpPr/>
          <p:nvPr/>
        </p:nvGrpSpPr>
        <p:grpSpPr>
          <a:xfrm>
            <a:off x="7007423" y="7276717"/>
            <a:ext cx="4394284" cy="697627"/>
            <a:chOff x="0" y="0"/>
            <a:chExt cx="4394282" cy="697626"/>
          </a:xfrm>
        </p:grpSpPr>
        <p:sp>
          <p:nvSpPr>
            <p:cNvPr id="399" name="모서리가 둥근 직사각형"/>
            <p:cNvSpPr/>
            <p:nvPr/>
          </p:nvSpPr>
          <p:spPr>
            <a:xfrm>
              <a:off x="0" y="0"/>
              <a:ext cx="4394283" cy="697627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00" name="로그인"/>
            <p:cNvSpPr txBox="1"/>
            <p:nvPr/>
          </p:nvSpPr>
          <p:spPr>
            <a:xfrm>
              <a:off x="160209" y="36393"/>
              <a:ext cx="4073865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6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로그인</a:t>
              </a:r>
            </a:p>
          </p:txBody>
        </p:sp>
      </p:grpSp>
      <p:sp>
        <p:nvSpPr>
          <p:cNvPr id="402" name="타원 13"/>
          <p:cNvSpPr/>
          <p:nvPr/>
        </p:nvSpPr>
        <p:spPr>
          <a:xfrm>
            <a:off x="7007423" y="8538837"/>
            <a:ext cx="384044" cy="422663"/>
          </a:xfrm>
          <a:prstGeom prst="ellipse">
            <a:avLst/>
          </a:prstGeom>
          <a:ln w="25400">
            <a:solidFill>
              <a:srgbClr val="80808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403" name="TextBox 14"/>
          <p:cNvSpPr txBox="1"/>
          <p:nvPr/>
        </p:nvSpPr>
        <p:spPr>
          <a:xfrm>
            <a:off x="7507498" y="8442389"/>
            <a:ext cx="20604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자동로그인</a:t>
            </a:r>
          </a:p>
        </p:txBody>
      </p:sp>
      <p:sp>
        <p:nvSpPr>
          <p:cNvPr id="404" name="직선 연결선 16"/>
          <p:cNvSpPr/>
          <p:nvPr/>
        </p:nvSpPr>
        <p:spPr>
          <a:xfrm>
            <a:off x="6623380" y="4202919"/>
            <a:ext cx="4778327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407" name="사각형: 둥근 모서리 17"/>
          <p:cNvGrpSpPr/>
          <p:nvPr/>
        </p:nvGrpSpPr>
        <p:grpSpPr>
          <a:xfrm>
            <a:off x="7007423" y="10098760"/>
            <a:ext cx="4394284" cy="697628"/>
            <a:chOff x="0" y="0"/>
            <a:chExt cx="4394282" cy="697626"/>
          </a:xfrm>
        </p:grpSpPr>
        <p:sp>
          <p:nvSpPr>
            <p:cNvPr id="405" name="모서리가 둥근 직사각형"/>
            <p:cNvSpPr/>
            <p:nvPr/>
          </p:nvSpPr>
          <p:spPr>
            <a:xfrm>
              <a:off x="0" y="0"/>
              <a:ext cx="4394283" cy="697627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06" name="회원가입"/>
            <p:cNvSpPr txBox="1"/>
            <p:nvPr/>
          </p:nvSpPr>
          <p:spPr>
            <a:xfrm>
              <a:off x="160209" y="36393"/>
              <a:ext cx="4073865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6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408" name="TextBox 18"/>
          <p:cNvSpPr txBox="1"/>
          <p:nvPr/>
        </p:nvSpPr>
        <p:spPr>
          <a:xfrm>
            <a:off x="9134464" y="3408847"/>
            <a:ext cx="2252439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사업자</a:t>
            </a:r>
          </a:p>
        </p:txBody>
      </p:sp>
      <p:grpSp>
        <p:nvGrpSpPr>
          <p:cNvPr id="411" name="모서리가 둥근 직사각형 2"/>
          <p:cNvGrpSpPr/>
          <p:nvPr/>
        </p:nvGrpSpPr>
        <p:grpSpPr>
          <a:xfrm>
            <a:off x="6152943" y="3476794"/>
            <a:ext cx="576065" cy="576065"/>
            <a:chOff x="0" y="0"/>
            <a:chExt cx="576064" cy="576064"/>
          </a:xfrm>
        </p:grpSpPr>
        <p:sp>
          <p:nvSpPr>
            <p:cNvPr id="40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0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14" name="모서리가 둥근 직사각형 3"/>
          <p:cNvGrpSpPr/>
          <p:nvPr/>
        </p:nvGrpSpPr>
        <p:grpSpPr>
          <a:xfrm>
            <a:off x="6911413" y="7569725"/>
            <a:ext cx="576065" cy="576065"/>
            <a:chOff x="0" y="0"/>
            <a:chExt cx="576064" cy="576064"/>
          </a:xfrm>
        </p:grpSpPr>
        <p:sp>
          <p:nvSpPr>
            <p:cNvPr id="41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3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17" name="모서리가 둥근 직사각형 4"/>
          <p:cNvGrpSpPr/>
          <p:nvPr/>
        </p:nvGrpSpPr>
        <p:grpSpPr>
          <a:xfrm>
            <a:off x="6536986" y="10517584"/>
            <a:ext cx="576065" cy="576065"/>
            <a:chOff x="0" y="0"/>
            <a:chExt cx="576064" cy="576064"/>
          </a:xfrm>
        </p:grpSpPr>
        <p:sp>
          <p:nvSpPr>
            <p:cNvPr id="41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16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418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19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20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21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424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422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423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5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426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27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428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29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430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31" name="4.1.1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4.1.1.</a:t>
            </a:r>
          </a:p>
        </p:txBody>
      </p:sp>
      <p:sp>
        <p:nvSpPr>
          <p:cNvPr id="432" name="로그인 선택창"/>
          <p:cNvSpPr txBox="1"/>
          <p:nvPr/>
        </p:nvSpPr>
        <p:spPr>
          <a:xfrm>
            <a:off x="14137997" y="74357"/>
            <a:ext cx="24006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로그인 선택창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직사각형 2"/>
          <p:cNvSpPr/>
          <p:nvPr/>
        </p:nvSpPr>
        <p:spPr>
          <a:xfrm>
            <a:off x="478698" y="932722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435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5531" cy="1185055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아이디를 입력한다. 이미 존재하는 아이디는 사용이 불가하므로 중복확인 버튼을 눌러 확인한다.</a:t>
            </a:r>
          </a:p>
          <a:p>
            <a:pPr marL="49784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45720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2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영대소문자, 숫자, 특수문자 12자 이내 형식에 맞지 않는 비밀번호가 입력되면 문구를 띄운다.</a:t>
            </a:r>
          </a:p>
          <a:p>
            <a:pPr marL="49784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2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45720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3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2번의 비밀번호와 일치하지 않으면 경고문구가 뜬다.</a:t>
            </a:r>
          </a:p>
          <a:p>
            <a:pPr marL="49784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3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45720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4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휴대폰 번호를 입력하고 인증번호 버튼을 누르면 해당 번호로 문자메시지를 받을 수 있다. 누를 때마다 인증번호가 재발급된다. 인증번호의 유효 시간은 5분이다.</a:t>
            </a:r>
          </a:p>
          <a:p>
            <a:pPr marL="49784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4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45720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5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4번의 인증번호를 입력하고 확인 버튼을 누른다. 일치하지 않을 시 입력이 잘못되었다는 문구가 나온다.</a:t>
            </a:r>
          </a:p>
          <a:p>
            <a:pPr marL="822960" indent="-457200" algn="just" defTabSz="1950720">
              <a:spcBef>
                <a:spcPts val="0"/>
              </a:spcBef>
              <a:buAutoNum type="arabicPeriod" startAt="5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45720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6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이용약관 전문을 읽을 수 있다.</a:t>
            </a:r>
          </a:p>
          <a:p>
            <a:pPr marL="49784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6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457200" indent="-457200" algn="just" defTabSz="1950720">
              <a:spcBef>
                <a:spcPts val="0"/>
              </a:spcBef>
              <a:buClr>
                <a:srgbClr val="000000"/>
              </a:buClr>
              <a:buSzPts val="2800"/>
              <a:buAutoNum type="arabicPeriod" startAt="7"/>
              <a:defRPr sz="28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경고문구가 한 개라도 떴거나, 약관에 전부 동의하지 않으면 활성화되지 않는다. 가입이 완료되는 버튼으로, 누르면 로그인 화면으로 돌아간다.</a:t>
            </a:r>
          </a:p>
        </p:txBody>
      </p:sp>
      <p:grpSp>
        <p:nvGrpSpPr>
          <p:cNvPr id="438" name="사각형: 둥근 모서리 10"/>
          <p:cNvGrpSpPr/>
          <p:nvPr/>
        </p:nvGrpSpPr>
        <p:grpSpPr>
          <a:xfrm>
            <a:off x="1679343" y="3406151"/>
            <a:ext cx="3840428" cy="862415"/>
            <a:chOff x="0" y="0"/>
            <a:chExt cx="3840426" cy="862413"/>
          </a:xfrm>
        </p:grpSpPr>
        <p:sp>
          <p:nvSpPr>
            <p:cNvPr id="436" name="모서리가 둥근 직사각형"/>
            <p:cNvSpPr/>
            <p:nvPr/>
          </p:nvSpPr>
          <p:spPr>
            <a:xfrm>
              <a:off x="0" y="0"/>
              <a:ext cx="3840427" cy="86241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37" name="아이디"/>
            <p:cNvSpPr txBox="1"/>
            <p:nvPr/>
          </p:nvSpPr>
          <p:spPr>
            <a:xfrm>
              <a:off x="168251" y="131486"/>
              <a:ext cx="350392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441" name="사각형: 둥근 모서리 11"/>
          <p:cNvGrpSpPr/>
          <p:nvPr/>
        </p:nvGrpSpPr>
        <p:grpSpPr>
          <a:xfrm>
            <a:off x="1679343" y="4639338"/>
            <a:ext cx="3840428" cy="862414"/>
            <a:chOff x="0" y="0"/>
            <a:chExt cx="3840426" cy="862413"/>
          </a:xfrm>
        </p:grpSpPr>
        <p:sp>
          <p:nvSpPr>
            <p:cNvPr id="439" name="모서리가 둥근 직사각형"/>
            <p:cNvSpPr/>
            <p:nvPr/>
          </p:nvSpPr>
          <p:spPr>
            <a:xfrm>
              <a:off x="0" y="0"/>
              <a:ext cx="3840427" cy="86241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40" name="비밀번호"/>
            <p:cNvSpPr txBox="1"/>
            <p:nvPr/>
          </p:nvSpPr>
          <p:spPr>
            <a:xfrm>
              <a:off x="168251" y="131486"/>
              <a:ext cx="350392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444" name="사각형: 둥근 모서리 19"/>
          <p:cNvGrpSpPr/>
          <p:nvPr/>
        </p:nvGrpSpPr>
        <p:grpSpPr>
          <a:xfrm>
            <a:off x="1679343" y="5827640"/>
            <a:ext cx="3840428" cy="862414"/>
            <a:chOff x="0" y="0"/>
            <a:chExt cx="3840426" cy="862413"/>
          </a:xfrm>
        </p:grpSpPr>
        <p:sp>
          <p:nvSpPr>
            <p:cNvPr id="442" name="모서리가 둥근 직사각형"/>
            <p:cNvSpPr/>
            <p:nvPr/>
          </p:nvSpPr>
          <p:spPr>
            <a:xfrm>
              <a:off x="0" y="0"/>
              <a:ext cx="3840427" cy="86241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43" name="비밀번호 확인"/>
            <p:cNvSpPr txBox="1"/>
            <p:nvPr/>
          </p:nvSpPr>
          <p:spPr>
            <a:xfrm>
              <a:off x="168251" y="131486"/>
              <a:ext cx="350392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447" name="사각형: 둥근 모서리 20"/>
          <p:cNvGrpSpPr/>
          <p:nvPr/>
        </p:nvGrpSpPr>
        <p:grpSpPr>
          <a:xfrm>
            <a:off x="1649596" y="7015941"/>
            <a:ext cx="3840428" cy="862414"/>
            <a:chOff x="0" y="0"/>
            <a:chExt cx="3840426" cy="862413"/>
          </a:xfrm>
        </p:grpSpPr>
        <p:sp>
          <p:nvSpPr>
            <p:cNvPr id="445" name="모서리가 둥근 직사각형"/>
            <p:cNvSpPr/>
            <p:nvPr/>
          </p:nvSpPr>
          <p:spPr>
            <a:xfrm>
              <a:off x="0" y="0"/>
              <a:ext cx="3840427" cy="86241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46" name="이름"/>
            <p:cNvSpPr txBox="1"/>
            <p:nvPr/>
          </p:nvSpPr>
          <p:spPr>
            <a:xfrm>
              <a:off x="168251" y="131486"/>
              <a:ext cx="350392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450" name="사각형: 둥근 모서리 21"/>
          <p:cNvGrpSpPr/>
          <p:nvPr/>
        </p:nvGrpSpPr>
        <p:grpSpPr>
          <a:xfrm>
            <a:off x="1679343" y="8229120"/>
            <a:ext cx="3840428" cy="862414"/>
            <a:chOff x="0" y="0"/>
            <a:chExt cx="3840426" cy="862413"/>
          </a:xfrm>
        </p:grpSpPr>
        <p:sp>
          <p:nvSpPr>
            <p:cNvPr id="448" name="모서리가 둥근 직사각형"/>
            <p:cNvSpPr/>
            <p:nvPr/>
          </p:nvSpPr>
          <p:spPr>
            <a:xfrm>
              <a:off x="0" y="0"/>
              <a:ext cx="3840427" cy="86241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49" name="휴대폰 번호"/>
            <p:cNvSpPr txBox="1"/>
            <p:nvPr/>
          </p:nvSpPr>
          <p:spPr>
            <a:xfrm>
              <a:off x="168251" y="131486"/>
              <a:ext cx="350392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휴대폰 번호</a:t>
              </a:r>
            </a:p>
          </p:txBody>
        </p:sp>
      </p:grpSp>
      <p:grpSp>
        <p:nvGrpSpPr>
          <p:cNvPr id="453" name="사각형: 둥근 모서리 22"/>
          <p:cNvGrpSpPr/>
          <p:nvPr/>
        </p:nvGrpSpPr>
        <p:grpSpPr>
          <a:xfrm>
            <a:off x="1649596" y="9404746"/>
            <a:ext cx="3840428" cy="862415"/>
            <a:chOff x="0" y="0"/>
            <a:chExt cx="3840426" cy="862413"/>
          </a:xfrm>
        </p:grpSpPr>
        <p:sp>
          <p:nvSpPr>
            <p:cNvPr id="451" name="모서리가 둥근 직사각형"/>
            <p:cNvSpPr/>
            <p:nvPr/>
          </p:nvSpPr>
          <p:spPr>
            <a:xfrm>
              <a:off x="0" y="0"/>
              <a:ext cx="3840427" cy="86241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452" name="인증 번호 입력"/>
            <p:cNvSpPr txBox="1"/>
            <p:nvPr/>
          </p:nvSpPr>
          <p:spPr>
            <a:xfrm>
              <a:off x="168251" y="131486"/>
              <a:ext cx="350392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인증 번호 입력</a:t>
              </a:r>
            </a:p>
          </p:txBody>
        </p:sp>
      </p:grpSp>
      <p:grpSp>
        <p:nvGrpSpPr>
          <p:cNvPr id="456" name="Google Shape;365;g125a8d08816_1_646"/>
          <p:cNvGrpSpPr/>
          <p:nvPr/>
        </p:nvGrpSpPr>
        <p:grpSpPr>
          <a:xfrm>
            <a:off x="6473074" y="8362221"/>
            <a:ext cx="1510372" cy="593894"/>
            <a:chOff x="0" y="0"/>
            <a:chExt cx="1510370" cy="593893"/>
          </a:xfrm>
        </p:grpSpPr>
        <p:sp>
          <p:nvSpPr>
            <p:cNvPr id="454" name="도형"/>
            <p:cNvSpPr/>
            <p:nvPr/>
          </p:nvSpPr>
          <p:spPr>
            <a:xfrm>
              <a:off x="-1" y="-1"/>
              <a:ext cx="1510372" cy="59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634" y="0"/>
                    <a:pt x="1416" y="0"/>
                  </a:cubicBezTo>
                  <a:lnTo>
                    <a:pt x="20184" y="0"/>
                  </a:lnTo>
                  <a:cubicBezTo>
                    <a:pt x="2096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6" y="21600"/>
                    <a:pt x="20184" y="21600"/>
                  </a:cubicBezTo>
                  <a:lnTo>
                    <a:pt x="1416" y="21600"/>
                  </a:lnTo>
                  <a:cubicBezTo>
                    <a:pt x="634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455" name="인증번호"/>
            <p:cNvSpPr txBox="1"/>
            <p:nvPr/>
          </p:nvSpPr>
          <p:spPr>
            <a:xfrm>
              <a:off x="140957" y="59496"/>
              <a:ext cx="1228457" cy="47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인증번호</a:t>
              </a:r>
            </a:p>
          </p:txBody>
        </p:sp>
      </p:grpSp>
      <p:grpSp>
        <p:nvGrpSpPr>
          <p:cNvPr id="459" name="Google Shape;365;g125a8d08816_1_646"/>
          <p:cNvGrpSpPr/>
          <p:nvPr/>
        </p:nvGrpSpPr>
        <p:grpSpPr>
          <a:xfrm>
            <a:off x="6473074" y="9513354"/>
            <a:ext cx="1510372" cy="593894"/>
            <a:chOff x="0" y="0"/>
            <a:chExt cx="1510370" cy="593893"/>
          </a:xfrm>
        </p:grpSpPr>
        <p:sp>
          <p:nvSpPr>
            <p:cNvPr id="457" name="도형"/>
            <p:cNvSpPr/>
            <p:nvPr/>
          </p:nvSpPr>
          <p:spPr>
            <a:xfrm>
              <a:off x="-1" y="-1"/>
              <a:ext cx="1510372" cy="59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634" y="0"/>
                    <a:pt x="1416" y="0"/>
                  </a:cubicBezTo>
                  <a:lnTo>
                    <a:pt x="20184" y="0"/>
                  </a:lnTo>
                  <a:cubicBezTo>
                    <a:pt x="2096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6" y="21600"/>
                    <a:pt x="20184" y="21600"/>
                  </a:cubicBezTo>
                  <a:lnTo>
                    <a:pt x="1416" y="21600"/>
                  </a:lnTo>
                  <a:cubicBezTo>
                    <a:pt x="634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458" name="확인"/>
            <p:cNvSpPr txBox="1"/>
            <p:nvPr/>
          </p:nvSpPr>
          <p:spPr>
            <a:xfrm>
              <a:off x="140957" y="59496"/>
              <a:ext cx="1228457" cy="47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확인</a:t>
              </a:r>
            </a:p>
          </p:txBody>
        </p:sp>
      </p:grpSp>
      <p:grpSp>
        <p:nvGrpSpPr>
          <p:cNvPr id="462" name="Google Shape;365;g125a8d08816_1_646"/>
          <p:cNvGrpSpPr/>
          <p:nvPr/>
        </p:nvGrpSpPr>
        <p:grpSpPr>
          <a:xfrm>
            <a:off x="6473074" y="3514759"/>
            <a:ext cx="1510372" cy="593895"/>
            <a:chOff x="0" y="0"/>
            <a:chExt cx="1510370" cy="593893"/>
          </a:xfrm>
        </p:grpSpPr>
        <p:sp>
          <p:nvSpPr>
            <p:cNvPr id="460" name="도형"/>
            <p:cNvSpPr/>
            <p:nvPr/>
          </p:nvSpPr>
          <p:spPr>
            <a:xfrm>
              <a:off x="-1" y="-1"/>
              <a:ext cx="1510372" cy="59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634" y="0"/>
                    <a:pt x="1416" y="0"/>
                  </a:cubicBezTo>
                  <a:lnTo>
                    <a:pt x="20184" y="0"/>
                  </a:lnTo>
                  <a:cubicBezTo>
                    <a:pt x="2096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6" y="21600"/>
                    <a:pt x="20184" y="21600"/>
                  </a:cubicBezTo>
                  <a:lnTo>
                    <a:pt x="1416" y="21600"/>
                  </a:lnTo>
                  <a:cubicBezTo>
                    <a:pt x="634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461" name="중복확인"/>
            <p:cNvSpPr txBox="1"/>
            <p:nvPr/>
          </p:nvSpPr>
          <p:spPr>
            <a:xfrm>
              <a:off x="140957" y="59496"/>
              <a:ext cx="1228457" cy="47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중복확인</a:t>
              </a:r>
            </a:p>
          </p:txBody>
        </p:sp>
      </p:grpSp>
      <p:sp>
        <p:nvSpPr>
          <p:cNvPr id="463" name="Google Shape;367;g125a8d08816_1_646"/>
          <p:cNvSpPr txBox="1"/>
          <p:nvPr/>
        </p:nvSpPr>
        <p:spPr>
          <a:xfrm>
            <a:off x="10621158" y="3209594"/>
            <a:ext cx="5716729" cy="30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□ 약관 전체동의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-------------------------------------------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□ 이용약관에 동의합니다</a:t>
            </a:r>
            <a:r>
              <a:rPr>
                <a:solidFill>
                  <a:srgbClr val="8296B0"/>
                </a:solidFill>
              </a:rPr>
              <a:t>.   본문보기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>
              <a:solidFill>
                <a:srgbClr val="8296B0"/>
              </a:solidFill>
            </a:endParaRP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□ 개인정보 수집 및 이용에 동의합니다. </a:t>
            </a:r>
            <a:r>
              <a:rPr>
                <a:solidFill>
                  <a:srgbClr val="8296B0"/>
                </a:solidFill>
              </a:rPr>
              <a:t>본문보기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>
              <a:solidFill>
                <a:srgbClr val="8296B0"/>
              </a:solidFill>
            </a:endParaRP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□ 만 14세 이상입니다</a:t>
            </a:r>
            <a:r>
              <a:rPr>
                <a:solidFill>
                  <a:srgbClr val="8296B0"/>
                </a:solidFill>
              </a:rPr>
              <a:t>.  본문보기</a:t>
            </a:r>
          </a:p>
        </p:txBody>
      </p:sp>
      <p:grpSp>
        <p:nvGrpSpPr>
          <p:cNvPr id="466" name="사각형: 둥근 모서리 27"/>
          <p:cNvGrpSpPr/>
          <p:nvPr/>
        </p:nvGrpSpPr>
        <p:grpSpPr>
          <a:xfrm>
            <a:off x="11406413" y="7470781"/>
            <a:ext cx="3840428" cy="862414"/>
            <a:chOff x="0" y="0"/>
            <a:chExt cx="3840426" cy="862413"/>
          </a:xfrm>
        </p:grpSpPr>
        <p:sp>
          <p:nvSpPr>
            <p:cNvPr id="464" name="모서리가 둥근 직사각형"/>
            <p:cNvSpPr/>
            <p:nvPr/>
          </p:nvSpPr>
          <p:spPr>
            <a:xfrm>
              <a:off x="0" y="0"/>
              <a:ext cx="3840427" cy="862414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465" name="가입하기"/>
            <p:cNvSpPr txBox="1"/>
            <p:nvPr/>
          </p:nvSpPr>
          <p:spPr>
            <a:xfrm>
              <a:off x="168251" y="118786"/>
              <a:ext cx="3503924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가입하기</a:t>
              </a:r>
            </a:p>
          </p:txBody>
        </p:sp>
      </p:grpSp>
      <p:sp>
        <p:nvSpPr>
          <p:cNvPr id="467" name="직선 연결선 4"/>
          <p:cNvSpPr/>
          <p:nvPr/>
        </p:nvSpPr>
        <p:spPr>
          <a:xfrm flipH="1">
            <a:off x="9423197" y="3171997"/>
            <a:ext cx="1" cy="7910473"/>
          </a:xfrm>
          <a:prstGeom prst="line">
            <a:avLst/>
          </a:prstGeom>
          <a:ln w="25400">
            <a:solidFill>
              <a:srgbClr val="000000"/>
            </a:solidFill>
            <a:prstDash val="dash"/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473" name="그룹 17"/>
          <p:cNvGrpSpPr/>
          <p:nvPr/>
        </p:nvGrpSpPr>
        <p:grpSpPr>
          <a:xfrm>
            <a:off x="478698" y="11334739"/>
            <a:ext cx="17888993" cy="1912555"/>
            <a:chOff x="0" y="0"/>
            <a:chExt cx="17888991" cy="1912554"/>
          </a:xfrm>
        </p:grpSpPr>
        <p:grpSp>
          <p:nvGrpSpPr>
            <p:cNvPr id="470" name="직사각형 18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468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469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471" name="TextBox 28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472" name="TextBox 29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476" name="모서리가 둥근 직사각형 2"/>
          <p:cNvGrpSpPr/>
          <p:nvPr/>
        </p:nvGrpSpPr>
        <p:grpSpPr>
          <a:xfrm>
            <a:off x="4833378" y="3539285"/>
            <a:ext cx="576065" cy="576065"/>
            <a:chOff x="0" y="0"/>
            <a:chExt cx="576064" cy="576064"/>
          </a:xfrm>
        </p:grpSpPr>
        <p:sp>
          <p:nvSpPr>
            <p:cNvPr id="47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75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79" name="모서리가 둥근 직사각형 3"/>
          <p:cNvGrpSpPr/>
          <p:nvPr/>
        </p:nvGrpSpPr>
        <p:grpSpPr>
          <a:xfrm>
            <a:off x="4833378" y="4846599"/>
            <a:ext cx="576065" cy="576065"/>
            <a:chOff x="0" y="0"/>
            <a:chExt cx="576064" cy="576064"/>
          </a:xfrm>
        </p:grpSpPr>
        <p:sp>
          <p:nvSpPr>
            <p:cNvPr id="477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78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82" name="모서리가 둥근 직사각형 4"/>
          <p:cNvGrpSpPr/>
          <p:nvPr/>
        </p:nvGrpSpPr>
        <p:grpSpPr>
          <a:xfrm>
            <a:off x="4816367" y="6025711"/>
            <a:ext cx="576065" cy="576065"/>
            <a:chOff x="0" y="0"/>
            <a:chExt cx="576064" cy="576064"/>
          </a:xfrm>
        </p:grpSpPr>
        <p:sp>
          <p:nvSpPr>
            <p:cNvPr id="480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81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85" name="모서리가 둥근 직사각형 4"/>
          <p:cNvGrpSpPr/>
          <p:nvPr/>
        </p:nvGrpSpPr>
        <p:grpSpPr>
          <a:xfrm>
            <a:off x="5784983" y="8371136"/>
            <a:ext cx="576065" cy="576065"/>
            <a:chOff x="0" y="0"/>
            <a:chExt cx="576064" cy="576064"/>
          </a:xfrm>
        </p:grpSpPr>
        <p:sp>
          <p:nvSpPr>
            <p:cNvPr id="48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84" name="4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488" name="모서리가 둥근 직사각형 4"/>
          <p:cNvGrpSpPr/>
          <p:nvPr/>
        </p:nvGrpSpPr>
        <p:grpSpPr>
          <a:xfrm>
            <a:off x="5738975" y="9547919"/>
            <a:ext cx="576065" cy="576065"/>
            <a:chOff x="0" y="0"/>
            <a:chExt cx="576064" cy="576064"/>
          </a:xfrm>
        </p:grpSpPr>
        <p:sp>
          <p:nvSpPr>
            <p:cNvPr id="48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87" name="5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491" name="모서리가 둥근 직사각형 4"/>
          <p:cNvGrpSpPr/>
          <p:nvPr/>
        </p:nvGrpSpPr>
        <p:grpSpPr>
          <a:xfrm>
            <a:off x="15644274" y="3837357"/>
            <a:ext cx="576065" cy="576065"/>
            <a:chOff x="0" y="0"/>
            <a:chExt cx="576064" cy="576064"/>
          </a:xfrm>
        </p:grpSpPr>
        <p:sp>
          <p:nvSpPr>
            <p:cNvPr id="48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90" name="6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494" name="모서리가 둥근 직사각형 4"/>
          <p:cNvGrpSpPr/>
          <p:nvPr/>
        </p:nvGrpSpPr>
        <p:grpSpPr>
          <a:xfrm>
            <a:off x="15644274" y="7653056"/>
            <a:ext cx="576065" cy="576065"/>
            <a:chOff x="0" y="0"/>
            <a:chExt cx="576064" cy="576064"/>
          </a:xfrm>
        </p:grpSpPr>
        <p:sp>
          <p:nvSpPr>
            <p:cNvPr id="49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493" name="7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495" name="직사각형"/>
          <p:cNvSpPr/>
          <p:nvPr/>
        </p:nvSpPr>
        <p:spPr>
          <a:xfrm>
            <a:off x="444500" y="9271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9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9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49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50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49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50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0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50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0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50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0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0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08" name="4.1.2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4.1.2.</a:t>
            </a:r>
          </a:p>
        </p:txBody>
      </p:sp>
      <p:sp>
        <p:nvSpPr>
          <p:cNvPr id="509" name="회원가입"/>
          <p:cNvSpPr txBox="1"/>
          <p:nvPr/>
        </p:nvSpPr>
        <p:spPr>
          <a:xfrm>
            <a:off x="14137997" y="74357"/>
            <a:ext cx="156239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회원가입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2" name="4.2. 사용자 홈, 검색, 결제"/>
          <p:cNvSpPr txBox="1"/>
          <p:nvPr/>
        </p:nvSpPr>
        <p:spPr>
          <a:xfrm>
            <a:off x="408929" y="5746749"/>
            <a:ext cx="70794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 사용자 홈, 검색, 결제</a:t>
            </a:r>
          </a:p>
        </p:txBody>
      </p:sp>
      <p:pic>
        <p:nvPicPr>
          <p:cNvPr id="513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4.2.1. 사용자 홈…"/>
          <p:cNvSpPr txBox="1"/>
          <p:nvPr/>
        </p:nvSpPr>
        <p:spPr>
          <a:xfrm>
            <a:off x="749200" y="7124700"/>
            <a:ext cx="3151139" cy="365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4.2.1. 사용자 홈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4.2.2. 검색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4.2.3. 결제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4.2.4. 결제 완료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4.2.1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4.2.1.</a:t>
            </a:r>
          </a:p>
        </p:txBody>
      </p:sp>
      <p:sp>
        <p:nvSpPr>
          <p:cNvPr id="517" name="사용자 홈"/>
          <p:cNvSpPr txBox="1"/>
          <p:nvPr/>
        </p:nvSpPr>
        <p:spPr>
          <a:xfrm>
            <a:off x="14137997" y="74357"/>
            <a:ext cx="167662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사용자 홈</a:t>
            </a:r>
          </a:p>
        </p:txBody>
      </p:sp>
      <p:sp>
        <p:nvSpPr>
          <p:cNvPr id="51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광고 배너</a:t>
            </a:r>
          </a:p>
          <a:p>
            <a:pPr marL="685800" lvl="1" indent="-457200">
              <a:lnSpc>
                <a:spcPct val="120000"/>
              </a:lnSpc>
              <a:spcBef>
                <a:spcPts val="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광고 배너/ 왼쪽으로 넘기면 다음 광고, 오른쪽으로 넘기면 이전 광고를 보여준다. 사진을 클릭 시 해당 광고 안내 페이지로 이동한다. 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>
              <a:lnSpc>
                <a:spcPct val="120000"/>
              </a:lnSpc>
              <a:buAutoNum type="arabicPeriod" startAt="2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기능 소개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웹 기능을 설명해주는 페이지이다.</a:t>
            </a:r>
          </a:p>
          <a:p>
            <a:pPr>
              <a:lnSpc>
                <a:spcPct val="120000"/>
              </a:lnSpc>
              <a:buAutoNum type="arabicPeriod" startAt="2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>
              <a:lnSpc>
                <a:spcPct val="120000"/>
              </a:lnSpc>
              <a:buAutoNum type="arabicPeriod" startAt="3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추천 사진 작가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추천 사진 작가가 뜬다. 사진 작가의 대표사진, 컨셉, 별점 등이 표시된다.</a:t>
            </a:r>
          </a:p>
        </p:txBody>
      </p:sp>
      <p:sp>
        <p:nvSpPr>
          <p:cNvPr id="519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grpSp>
        <p:nvGrpSpPr>
          <p:cNvPr id="522" name="직사각형 2"/>
          <p:cNvGrpSpPr/>
          <p:nvPr/>
        </p:nvGrpSpPr>
        <p:grpSpPr>
          <a:xfrm>
            <a:off x="308330" y="3209594"/>
            <a:ext cx="17897313" cy="1920214"/>
            <a:chOff x="0" y="0"/>
            <a:chExt cx="17897312" cy="1920213"/>
          </a:xfrm>
        </p:grpSpPr>
        <p:sp>
          <p:nvSpPr>
            <p:cNvPr id="520" name="직사각형"/>
            <p:cNvSpPr/>
            <p:nvPr/>
          </p:nvSpPr>
          <p:spPr>
            <a:xfrm>
              <a:off x="0" y="-1"/>
              <a:ext cx="17897313" cy="1920215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521" name="광고 배너"/>
            <p:cNvSpPr txBox="1"/>
            <p:nvPr/>
          </p:nvSpPr>
          <p:spPr>
            <a:xfrm>
              <a:off x="126153" y="488936"/>
              <a:ext cx="17645006" cy="94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4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광고 배너</a:t>
              </a:r>
            </a:p>
          </p:txBody>
        </p:sp>
      </p:grpSp>
      <p:grpSp>
        <p:nvGrpSpPr>
          <p:cNvPr id="525" name="직사각형 37"/>
          <p:cNvGrpSpPr/>
          <p:nvPr/>
        </p:nvGrpSpPr>
        <p:grpSpPr>
          <a:xfrm>
            <a:off x="308330" y="5311837"/>
            <a:ext cx="17897313" cy="2389836"/>
            <a:chOff x="0" y="0"/>
            <a:chExt cx="17897312" cy="2389834"/>
          </a:xfrm>
        </p:grpSpPr>
        <p:sp>
          <p:nvSpPr>
            <p:cNvPr id="523" name="직사각형"/>
            <p:cNvSpPr/>
            <p:nvPr/>
          </p:nvSpPr>
          <p:spPr>
            <a:xfrm>
              <a:off x="0" y="-1"/>
              <a:ext cx="17897313" cy="2389836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524" name="웹 기능 소개"/>
            <p:cNvSpPr txBox="1"/>
            <p:nvPr/>
          </p:nvSpPr>
          <p:spPr>
            <a:xfrm>
              <a:off x="126153" y="723747"/>
              <a:ext cx="17645006" cy="94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4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웹 기능 소개</a:t>
              </a:r>
            </a:p>
          </p:txBody>
        </p:sp>
      </p:grpSp>
      <p:sp>
        <p:nvSpPr>
          <p:cNvPr id="526" name="직사각형 39"/>
          <p:cNvSpPr/>
          <p:nvPr/>
        </p:nvSpPr>
        <p:spPr>
          <a:xfrm>
            <a:off x="308330" y="7883700"/>
            <a:ext cx="17897313" cy="5503023"/>
          </a:xfrm>
          <a:prstGeom prst="rect">
            <a:avLst/>
          </a:prstGeom>
          <a:solidFill>
            <a:srgbClr val="F2F2F2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527" name="TextBox 52"/>
          <p:cNvSpPr txBox="1"/>
          <p:nvPr/>
        </p:nvSpPr>
        <p:spPr>
          <a:xfrm>
            <a:off x="430250" y="7905469"/>
            <a:ext cx="7439932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추천 사진 작가</a:t>
            </a:r>
          </a:p>
        </p:txBody>
      </p:sp>
      <p:sp>
        <p:nvSpPr>
          <p:cNvPr id="528" name="직사각형 4"/>
          <p:cNvSpPr/>
          <p:nvPr/>
        </p:nvSpPr>
        <p:spPr>
          <a:xfrm>
            <a:off x="1029063" y="8912122"/>
            <a:ext cx="5184577" cy="315222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29" name="직사각형 58"/>
          <p:cNvSpPr/>
          <p:nvPr/>
        </p:nvSpPr>
        <p:spPr>
          <a:xfrm>
            <a:off x="6718847" y="8912119"/>
            <a:ext cx="5184577" cy="3152222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30" name="직사각형 59"/>
          <p:cNvSpPr/>
          <p:nvPr/>
        </p:nvSpPr>
        <p:spPr>
          <a:xfrm>
            <a:off x="12384021" y="8890354"/>
            <a:ext cx="5184577" cy="3152222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31" name="직사각형 60"/>
          <p:cNvSpPr/>
          <p:nvPr/>
        </p:nvSpPr>
        <p:spPr>
          <a:xfrm>
            <a:off x="1029063" y="12378165"/>
            <a:ext cx="5184577" cy="100856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32" name="직사각형 61"/>
          <p:cNvSpPr/>
          <p:nvPr/>
        </p:nvSpPr>
        <p:spPr>
          <a:xfrm>
            <a:off x="6727119" y="12378165"/>
            <a:ext cx="5184577" cy="100856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33" name="직사각형 62"/>
          <p:cNvSpPr/>
          <p:nvPr/>
        </p:nvSpPr>
        <p:spPr>
          <a:xfrm>
            <a:off x="12384021" y="12378165"/>
            <a:ext cx="5184577" cy="100856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536" name="직사각형 5"/>
          <p:cNvGrpSpPr/>
          <p:nvPr/>
        </p:nvGrpSpPr>
        <p:grpSpPr>
          <a:xfrm>
            <a:off x="1246783" y="9162256"/>
            <a:ext cx="2496279" cy="2688299"/>
            <a:chOff x="0" y="0"/>
            <a:chExt cx="2496277" cy="2688298"/>
          </a:xfrm>
        </p:grpSpPr>
        <p:sp>
          <p:nvSpPr>
            <p:cNvPr id="534" name="직사각형"/>
            <p:cNvSpPr/>
            <p:nvPr/>
          </p:nvSpPr>
          <p:spPr>
            <a:xfrm>
              <a:off x="-1" y="-1"/>
              <a:ext cx="2496279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535" name="대표…"/>
            <p:cNvSpPr txBox="1"/>
            <p:nvPr/>
          </p:nvSpPr>
          <p:spPr>
            <a:xfrm>
              <a:off x="126153" y="765029"/>
              <a:ext cx="2243972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대표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537" name="TextBox 63"/>
          <p:cNvSpPr txBox="1"/>
          <p:nvPr/>
        </p:nvSpPr>
        <p:spPr>
          <a:xfrm>
            <a:off x="3864981" y="9131207"/>
            <a:ext cx="209489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</a:t>
            </a:r>
          </a:p>
        </p:txBody>
      </p:sp>
      <p:sp>
        <p:nvSpPr>
          <p:cNvPr id="538" name="TextBox 64"/>
          <p:cNvSpPr txBox="1"/>
          <p:nvPr/>
        </p:nvSpPr>
        <p:spPr>
          <a:xfrm>
            <a:off x="4098538" y="9729365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차분한</a:t>
            </a:r>
          </a:p>
        </p:txBody>
      </p:sp>
      <p:pic>
        <p:nvPicPr>
          <p:cNvPr id="53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45" y="10725701"/>
            <a:ext cx="376126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TextBox 67"/>
          <p:cNvSpPr txBox="1"/>
          <p:nvPr/>
        </p:nvSpPr>
        <p:spPr>
          <a:xfrm>
            <a:off x="4316887" y="10609594"/>
            <a:ext cx="148922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4.9 (85개)</a:t>
            </a:r>
          </a:p>
        </p:txBody>
      </p:sp>
      <p:pic>
        <p:nvPicPr>
          <p:cNvPr id="54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30" y="11289040"/>
            <a:ext cx="370121" cy="37012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TextBox 70"/>
          <p:cNvSpPr txBox="1"/>
          <p:nvPr/>
        </p:nvSpPr>
        <p:spPr>
          <a:xfrm>
            <a:off x="4345578" y="11131258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543" name="TextBox 71"/>
          <p:cNvSpPr txBox="1"/>
          <p:nvPr/>
        </p:nvSpPr>
        <p:spPr>
          <a:xfrm>
            <a:off x="4116546" y="10134546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grpSp>
        <p:nvGrpSpPr>
          <p:cNvPr id="546" name="직사각형 72"/>
          <p:cNvGrpSpPr/>
          <p:nvPr/>
        </p:nvGrpSpPr>
        <p:grpSpPr>
          <a:xfrm>
            <a:off x="6962388" y="9131207"/>
            <a:ext cx="2496279" cy="2688300"/>
            <a:chOff x="0" y="0"/>
            <a:chExt cx="2496277" cy="2688298"/>
          </a:xfrm>
        </p:grpSpPr>
        <p:sp>
          <p:nvSpPr>
            <p:cNvPr id="544" name="직사각형"/>
            <p:cNvSpPr/>
            <p:nvPr/>
          </p:nvSpPr>
          <p:spPr>
            <a:xfrm>
              <a:off x="-1" y="-1"/>
              <a:ext cx="2496279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545" name="대표…"/>
            <p:cNvSpPr txBox="1"/>
            <p:nvPr/>
          </p:nvSpPr>
          <p:spPr>
            <a:xfrm>
              <a:off x="126153" y="765029"/>
              <a:ext cx="2243972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대표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547" name="TextBox 73"/>
          <p:cNvSpPr txBox="1"/>
          <p:nvPr/>
        </p:nvSpPr>
        <p:spPr>
          <a:xfrm>
            <a:off x="9580587" y="9100160"/>
            <a:ext cx="209489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김00 작가</a:t>
            </a:r>
          </a:p>
        </p:txBody>
      </p:sp>
      <p:sp>
        <p:nvSpPr>
          <p:cNvPr id="548" name="TextBox 74"/>
          <p:cNvSpPr txBox="1"/>
          <p:nvPr/>
        </p:nvSpPr>
        <p:spPr>
          <a:xfrm>
            <a:off x="9814144" y="9698317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차분한</a:t>
            </a:r>
          </a:p>
        </p:txBody>
      </p:sp>
      <p:pic>
        <p:nvPicPr>
          <p:cNvPr id="54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450" y="10694653"/>
            <a:ext cx="376126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TextBox 76"/>
          <p:cNvSpPr txBox="1"/>
          <p:nvPr/>
        </p:nvSpPr>
        <p:spPr>
          <a:xfrm>
            <a:off x="10032493" y="10578547"/>
            <a:ext cx="148922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4.5 (44개)</a:t>
            </a:r>
          </a:p>
        </p:txBody>
      </p:sp>
      <p:pic>
        <p:nvPicPr>
          <p:cNvPr id="55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736" y="11257991"/>
            <a:ext cx="370121" cy="37012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TextBox 78"/>
          <p:cNvSpPr txBox="1"/>
          <p:nvPr/>
        </p:nvSpPr>
        <p:spPr>
          <a:xfrm>
            <a:off x="9832152" y="10103498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grpSp>
        <p:nvGrpSpPr>
          <p:cNvPr id="555" name="직사각형 79"/>
          <p:cNvGrpSpPr/>
          <p:nvPr/>
        </p:nvGrpSpPr>
        <p:grpSpPr>
          <a:xfrm>
            <a:off x="12602448" y="9098498"/>
            <a:ext cx="2496279" cy="2688300"/>
            <a:chOff x="0" y="0"/>
            <a:chExt cx="2496277" cy="2688298"/>
          </a:xfrm>
        </p:grpSpPr>
        <p:sp>
          <p:nvSpPr>
            <p:cNvPr id="553" name="직사각형"/>
            <p:cNvSpPr/>
            <p:nvPr/>
          </p:nvSpPr>
          <p:spPr>
            <a:xfrm>
              <a:off x="-1" y="-1"/>
              <a:ext cx="2496279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554" name="대표…"/>
            <p:cNvSpPr txBox="1"/>
            <p:nvPr/>
          </p:nvSpPr>
          <p:spPr>
            <a:xfrm>
              <a:off x="126153" y="765029"/>
              <a:ext cx="2243972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대표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556" name="TextBox 80"/>
          <p:cNvSpPr txBox="1"/>
          <p:nvPr/>
        </p:nvSpPr>
        <p:spPr>
          <a:xfrm>
            <a:off x="15220644" y="9067450"/>
            <a:ext cx="20949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</a:t>
            </a:r>
          </a:p>
        </p:txBody>
      </p:sp>
      <p:sp>
        <p:nvSpPr>
          <p:cNvPr id="557" name="TextBox 81"/>
          <p:cNvSpPr txBox="1"/>
          <p:nvPr/>
        </p:nvSpPr>
        <p:spPr>
          <a:xfrm>
            <a:off x="15454202" y="9665608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차분한</a:t>
            </a:r>
          </a:p>
        </p:txBody>
      </p:sp>
      <p:pic>
        <p:nvPicPr>
          <p:cNvPr id="55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508" y="10661943"/>
            <a:ext cx="376126" cy="376127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extBox 83"/>
          <p:cNvSpPr txBox="1"/>
          <p:nvPr/>
        </p:nvSpPr>
        <p:spPr>
          <a:xfrm>
            <a:off x="15672551" y="10545836"/>
            <a:ext cx="148922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4.2 (25개)</a:t>
            </a:r>
          </a:p>
        </p:txBody>
      </p:sp>
      <p:pic>
        <p:nvPicPr>
          <p:cNvPr id="560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795" y="11225283"/>
            <a:ext cx="370121" cy="370121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TextBox 85"/>
          <p:cNvSpPr txBox="1"/>
          <p:nvPr/>
        </p:nvSpPr>
        <p:spPr>
          <a:xfrm>
            <a:off x="15472210" y="10070789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grpSp>
        <p:nvGrpSpPr>
          <p:cNvPr id="564" name="모서리가 둥근 직사각형 86"/>
          <p:cNvGrpSpPr/>
          <p:nvPr/>
        </p:nvGrpSpPr>
        <p:grpSpPr>
          <a:xfrm>
            <a:off x="7199445" y="3532340"/>
            <a:ext cx="576065" cy="576065"/>
            <a:chOff x="0" y="0"/>
            <a:chExt cx="576064" cy="576064"/>
          </a:xfrm>
        </p:grpSpPr>
        <p:sp>
          <p:nvSpPr>
            <p:cNvPr id="56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563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67" name="모서리가 둥근 직사각형 87"/>
          <p:cNvGrpSpPr/>
          <p:nvPr/>
        </p:nvGrpSpPr>
        <p:grpSpPr>
          <a:xfrm>
            <a:off x="6815402" y="5859431"/>
            <a:ext cx="576065" cy="576065"/>
            <a:chOff x="0" y="0"/>
            <a:chExt cx="576064" cy="576064"/>
          </a:xfrm>
        </p:grpSpPr>
        <p:sp>
          <p:nvSpPr>
            <p:cNvPr id="56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566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70" name="모서리가 둥근 직사각형 88"/>
          <p:cNvGrpSpPr/>
          <p:nvPr/>
        </p:nvGrpSpPr>
        <p:grpSpPr>
          <a:xfrm>
            <a:off x="4624399" y="8140477"/>
            <a:ext cx="576065" cy="576065"/>
            <a:chOff x="0" y="0"/>
            <a:chExt cx="576064" cy="576064"/>
          </a:xfrm>
        </p:grpSpPr>
        <p:sp>
          <p:nvSpPr>
            <p:cNvPr id="568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569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571" name="TextBox 89"/>
          <p:cNvSpPr txBox="1"/>
          <p:nvPr/>
        </p:nvSpPr>
        <p:spPr>
          <a:xfrm>
            <a:off x="10013708" y="11131258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54개</a:t>
            </a:r>
          </a:p>
        </p:txBody>
      </p:sp>
      <p:sp>
        <p:nvSpPr>
          <p:cNvPr id="572" name="TextBox 90"/>
          <p:cNvSpPr txBox="1"/>
          <p:nvPr/>
        </p:nvSpPr>
        <p:spPr>
          <a:xfrm>
            <a:off x="15687419" y="11067212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65개</a:t>
            </a:r>
          </a:p>
        </p:txBody>
      </p:sp>
      <p:sp>
        <p:nvSpPr>
          <p:cNvPr id="573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7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579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577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578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0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58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58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583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8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58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사진 작가 더보기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사진작가 더보기를 클릭하면 검색 필터링 창으로 넘어가 다양한 사진작가들의 페이지가 나온다.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전담 사진 작가 맺으러 가기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전담 사진 작가 서비스 페이지로 이동한다.</a:t>
            </a:r>
          </a:p>
        </p:txBody>
      </p:sp>
      <p:sp>
        <p:nvSpPr>
          <p:cNvPr id="588" name="직사각형 59"/>
          <p:cNvSpPr/>
          <p:nvPr/>
        </p:nvSpPr>
        <p:spPr>
          <a:xfrm>
            <a:off x="308330" y="8201637"/>
            <a:ext cx="17897313" cy="5185087"/>
          </a:xfrm>
          <a:prstGeom prst="rect">
            <a:avLst/>
          </a:prstGeom>
          <a:solidFill>
            <a:srgbClr val="F2F2F2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589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590" name="직사각형 30"/>
          <p:cNvSpPr/>
          <p:nvPr/>
        </p:nvSpPr>
        <p:spPr>
          <a:xfrm>
            <a:off x="308330" y="3131378"/>
            <a:ext cx="17897313" cy="4774092"/>
          </a:xfrm>
          <a:prstGeom prst="rect">
            <a:avLst/>
          </a:prstGeom>
          <a:solidFill>
            <a:srgbClr val="F2F2F2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591" name="TextBox 31"/>
          <p:cNvSpPr txBox="1"/>
          <p:nvPr/>
        </p:nvSpPr>
        <p:spPr>
          <a:xfrm>
            <a:off x="362564" y="8223008"/>
            <a:ext cx="7439933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전담 사진 작가</a:t>
            </a:r>
          </a:p>
        </p:txBody>
      </p:sp>
      <p:sp>
        <p:nvSpPr>
          <p:cNvPr id="592" name="직사각형 32"/>
          <p:cNvSpPr/>
          <p:nvPr/>
        </p:nvSpPr>
        <p:spPr>
          <a:xfrm>
            <a:off x="1152748" y="3427552"/>
            <a:ext cx="5184578" cy="301807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93" name="직사각형 33"/>
          <p:cNvSpPr/>
          <p:nvPr/>
        </p:nvSpPr>
        <p:spPr>
          <a:xfrm>
            <a:off x="6842532" y="3427549"/>
            <a:ext cx="5184577" cy="301807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94" name="직사각형 34"/>
          <p:cNvSpPr/>
          <p:nvPr/>
        </p:nvSpPr>
        <p:spPr>
          <a:xfrm>
            <a:off x="12507707" y="3405783"/>
            <a:ext cx="5184577" cy="301807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597" name="직사각형 35"/>
          <p:cNvGrpSpPr/>
          <p:nvPr/>
        </p:nvGrpSpPr>
        <p:grpSpPr>
          <a:xfrm>
            <a:off x="1370468" y="3677685"/>
            <a:ext cx="2496279" cy="2573894"/>
            <a:chOff x="0" y="0"/>
            <a:chExt cx="2496277" cy="2573893"/>
          </a:xfrm>
        </p:grpSpPr>
        <p:sp>
          <p:nvSpPr>
            <p:cNvPr id="595" name="직사각형"/>
            <p:cNvSpPr/>
            <p:nvPr/>
          </p:nvSpPr>
          <p:spPr>
            <a:xfrm>
              <a:off x="-1" y="0"/>
              <a:ext cx="2496279" cy="2573894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596" name="대표…"/>
            <p:cNvSpPr txBox="1"/>
            <p:nvPr/>
          </p:nvSpPr>
          <p:spPr>
            <a:xfrm>
              <a:off x="126153" y="707826"/>
              <a:ext cx="2243972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대표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598" name="TextBox 36"/>
          <p:cNvSpPr txBox="1"/>
          <p:nvPr/>
        </p:nvSpPr>
        <p:spPr>
          <a:xfrm>
            <a:off x="3988666" y="3646637"/>
            <a:ext cx="209489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</a:t>
            </a:r>
          </a:p>
        </p:txBody>
      </p:sp>
      <p:sp>
        <p:nvSpPr>
          <p:cNvPr id="599" name="TextBox 37"/>
          <p:cNvSpPr txBox="1"/>
          <p:nvPr/>
        </p:nvSpPr>
        <p:spPr>
          <a:xfrm>
            <a:off x="4222223" y="4244794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차분한</a:t>
            </a:r>
          </a:p>
        </p:txBody>
      </p:sp>
      <p:pic>
        <p:nvPicPr>
          <p:cNvPr id="60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530" y="5241133"/>
            <a:ext cx="376126" cy="36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TextBox 39"/>
          <p:cNvSpPr txBox="1"/>
          <p:nvPr/>
        </p:nvSpPr>
        <p:spPr>
          <a:xfrm>
            <a:off x="4440573" y="5125023"/>
            <a:ext cx="1489219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4.9 (85개)</a:t>
            </a:r>
          </a:p>
        </p:txBody>
      </p:sp>
      <p:pic>
        <p:nvPicPr>
          <p:cNvPr id="60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15" y="5804472"/>
            <a:ext cx="370121" cy="354369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TextBox 41"/>
          <p:cNvSpPr txBox="1"/>
          <p:nvPr/>
        </p:nvSpPr>
        <p:spPr>
          <a:xfrm>
            <a:off x="4469264" y="5646687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604" name="TextBox 42"/>
          <p:cNvSpPr txBox="1"/>
          <p:nvPr/>
        </p:nvSpPr>
        <p:spPr>
          <a:xfrm>
            <a:off x="4240231" y="4649975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grpSp>
        <p:nvGrpSpPr>
          <p:cNvPr id="607" name="직사각형 43"/>
          <p:cNvGrpSpPr/>
          <p:nvPr/>
        </p:nvGrpSpPr>
        <p:grpSpPr>
          <a:xfrm>
            <a:off x="7086074" y="3646637"/>
            <a:ext cx="2496278" cy="2573894"/>
            <a:chOff x="0" y="0"/>
            <a:chExt cx="2496277" cy="2573893"/>
          </a:xfrm>
        </p:grpSpPr>
        <p:sp>
          <p:nvSpPr>
            <p:cNvPr id="605" name="직사각형"/>
            <p:cNvSpPr/>
            <p:nvPr/>
          </p:nvSpPr>
          <p:spPr>
            <a:xfrm>
              <a:off x="-1" y="0"/>
              <a:ext cx="2496279" cy="2573894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606" name="대표…"/>
            <p:cNvSpPr txBox="1"/>
            <p:nvPr/>
          </p:nvSpPr>
          <p:spPr>
            <a:xfrm>
              <a:off x="126153" y="707826"/>
              <a:ext cx="2243972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대표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608" name="TextBox 44"/>
          <p:cNvSpPr txBox="1"/>
          <p:nvPr/>
        </p:nvSpPr>
        <p:spPr>
          <a:xfrm>
            <a:off x="9704272" y="3615589"/>
            <a:ext cx="209489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김00 작가</a:t>
            </a:r>
          </a:p>
        </p:txBody>
      </p:sp>
      <p:sp>
        <p:nvSpPr>
          <p:cNvPr id="609" name="TextBox 45"/>
          <p:cNvSpPr txBox="1"/>
          <p:nvPr/>
        </p:nvSpPr>
        <p:spPr>
          <a:xfrm>
            <a:off x="9937829" y="4213746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차분한</a:t>
            </a:r>
          </a:p>
        </p:txBody>
      </p:sp>
      <p:pic>
        <p:nvPicPr>
          <p:cNvPr id="61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136" y="5210085"/>
            <a:ext cx="376126" cy="36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TextBox 47"/>
          <p:cNvSpPr txBox="1"/>
          <p:nvPr/>
        </p:nvSpPr>
        <p:spPr>
          <a:xfrm>
            <a:off x="10156179" y="5093975"/>
            <a:ext cx="1489219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4.5 (44개)</a:t>
            </a:r>
          </a:p>
        </p:txBody>
      </p:sp>
      <p:pic>
        <p:nvPicPr>
          <p:cNvPr id="61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21" y="5773423"/>
            <a:ext cx="370121" cy="354369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TextBox 49"/>
          <p:cNvSpPr txBox="1"/>
          <p:nvPr/>
        </p:nvSpPr>
        <p:spPr>
          <a:xfrm>
            <a:off x="9955838" y="4618927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grpSp>
        <p:nvGrpSpPr>
          <p:cNvPr id="616" name="직사각형 50"/>
          <p:cNvGrpSpPr/>
          <p:nvPr/>
        </p:nvGrpSpPr>
        <p:grpSpPr>
          <a:xfrm>
            <a:off x="12726134" y="3613927"/>
            <a:ext cx="2496278" cy="2573895"/>
            <a:chOff x="0" y="0"/>
            <a:chExt cx="2496277" cy="2573893"/>
          </a:xfrm>
        </p:grpSpPr>
        <p:sp>
          <p:nvSpPr>
            <p:cNvPr id="614" name="직사각형"/>
            <p:cNvSpPr/>
            <p:nvPr/>
          </p:nvSpPr>
          <p:spPr>
            <a:xfrm>
              <a:off x="-1" y="0"/>
              <a:ext cx="2496279" cy="2573894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615" name="대표…"/>
            <p:cNvSpPr txBox="1"/>
            <p:nvPr/>
          </p:nvSpPr>
          <p:spPr>
            <a:xfrm>
              <a:off x="126153" y="707826"/>
              <a:ext cx="2243972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대표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617" name="TextBox 52"/>
          <p:cNvSpPr txBox="1"/>
          <p:nvPr/>
        </p:nvSpPr>
        <p:spPr>
          <a:xfrm>
            <a:off x="15344330" y="3582879"/>
            <a:ext cx="209489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</a:t>
            </a:r>
          </a:p>
        </p:txBody>
      </p:sp>
      <p:sp>
        <p:nvSpPr>
          <p:cNvPr id="618" name="TextBox 53"/>
          <p:cNvSpPr txBox="1"/>
          <p:nvPr/>
        </p:nvSpPr>
        <p:spPr>
          <a:xfrm>
            <a:off x="15577887" y="4181037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차분한</a:t>
            </a:r>
          </a:p>
        </p:txBody>
      </p:sp>
      <p:pic>
        <p:nvPicPr>
          <p:cNvPr id="61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194" y="5177375"/>
            <a:ext cx="376126" cy="360119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TextBox 55"/>
          <p:cNvSpPr txBox="1"/>
          <p:nvPr/>
        </p:nvSpPr>
        <p:spPr>
          <a:xfrm>
            <a:off x="15796237" y="5061266"/>
            <a:ext cx="148922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4.2 (25개)</a:t>
            </a:r>
          </a:p>
        </p:txBody>
      </p:sp>
      <p:pic>
        <p:nvPicPr>
          <p:cNvPr id="62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478" y="5740714"/>
            <a:ext cx="370122" cy="354369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TextBox 57"/>
          <p:cNvSpPr txBox="1"/>
          <p:nvPr/>
        </p:nvSpPr>
        <p:spPr>
          <a:xfrm>
            <a:off x="15595896" y="4586218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grpSp>
        <p:nvGrpSpPr>
          <p:cNvPr id="625" name="Google Shape;1080;g125a8d08816_17_309"/>
          <p:cNvGrpSpPr/>
          <p:nvPr/>
        </p:nvGrpSpPr>
        <p:grpSpPr>
          <a:xfrm>
            <a:off x="3745037" y="6818688"/>
            <a:ext cx="11621251" cy="796518"/>
            <a:chOff x="0" y="0"/>
            <a:chExt cx="11621250" cy="796517"/>
          </a:xfrm>
        </p:grpSpPr>
        <p:sp>
          <p:nvSpPr>
            <p:cNvPr id="623" name="직사각형"/>
            <p:cNvSpPr/>
            <p:nvPr/>
          </p:nvSpPr>
          <p:spPr>
            <a:xfrm>
              <a:off x="0" y="-1"/>
              <a:ext cx="11621251" cy="796519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624" name="사진 작가 더보기"/>
            <p:cNvSpPr txBox="1"/>
            <p:nvPr/>
          </p:nvSpPr>
          <p:spPr>
            <a:xfrm>
              <a:off x="91466" y="103658"/>
              <a:ext cx="11438319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사진 작가 더보기</a:t>
              </a:r>
            </a:p>
          </p:txBody>
        </p:sp>
      </p:grpSp>
      <p:sp>
        <p:nvSpPr>
          <p:cNvPr id="626" name="직사각형 2"/>
          <p:cNvSpPr/>
          <p:nvPr/>
        </p:nvSpPr>
        <p:spPr>
          <a:xfrm>
            <a:off x="842810" y="9288559"/>
            <a:ext cx="8542033" cy="3794790"/>
          </a:xfrm>
          <a:prstGeom prst="rect">
            <a:avLst/>
          </a:prstGeom>
          <a:solidFill>
            <a:srgbClr val="BFBFB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629" name="모서리가 둥근 직사각형 60"/>
          <p:cNvGrpSpPr/>
          <p:nvPr/>
        </p:nvGrpSpPr>
        <p:grpSpPr>
          <a:xfrm>
            <a:off x="7374618" y="6640882"/>
            <a:ext cx="576065" cy="576065"/>
            <a:chOff x="0" y="0"/>
            <a:chExt cx="576064" cy="576064"/>
          </a:xfrm>
        </p:grpSpPr>
        <p:sp>
          <p:nvSpPr>
            <p:cNvPr id="627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28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32" name="모서리가 둥근 직사각형 61"/>
          <p:cNvGrpSpPr/>
          <p:nvPr/>
        </p:nvGrpSpPr>
        <p:grpSpPr>
          <a:xfrm>
            <a:off x="7668437" y="8378762"/>
            <a:ext cx="576065" cy="576065"/>
            <a:chOff x="0" y="0"/>
            <a:chExt cx="576064" cy="576064"/>
          </a:xfrm>
        </p:grpSpPr>
        <p:sp>
          <p:nvSpPr>
            <p:cNvPr id="630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31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633" name="TextBox 4"/>
          <p:cNvSpPr txBox="1"/>
          <p:nvPr/>
        </p:nvSpPr>
        <p:spPr>
          <a:xfrm>
            <a:off x="929482" y="9385018"/>
            <a:ext cx="6899279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&lt;전담 사진 작가 Big5 package 소개&gt;</a:t>
            </a:r>
          </a:p>
        </p:txBody>
      </p:sp>
      <p:sp>
        <p:nvSpPr>
          <p:cNvPr id="634" name="TextBox 5"/>
          <p:cNvSpPr txBox="1"/>
          <p:nvPr/>
        </p:nvSpPr>
        <p:spPr>
          <a:xfrm>
            <a:off x="1518596" y="10213413"/>
            <a:ext cx="7190458" cy="227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marL="581890" indent="-581890" algn="l">
              <a:lnSpc>
                <a:spcPct val="100000"/>
              </a:lnSpc>
              <a:buSzPct val="100000"/>
              <a:buAutoNum type="arabicPeriod"/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전담 사진가 등록</a:t>
            </a:r>
          </a:p>
          <a:p>
            <a:pPr marL="581890" indent="-581890" algn="l">
              <a:lnSpc>
                <a:spcPct val="100000"/>
              </a:lnSpc>
              <a:buSzPct val="100000"/>
              <a:buAutoNum type="arabicPeriod"/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헤어, 메이크업 제휴업체 바우처 제공</a:t>
            </a:r>
          </a:p>
          <a:p>
            <a:pPr marL="581890" indent="-581890" algn="l">
              <a:lnSpc>
                <a:spcPct val="100000"/>
              </a:lnSpc>
              <a:buSzPct val="100000"/>
              <a:buAutoNum type="arabicPeriod"/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스튜디오 제휴 업체 바우처 제공</a:t>
            </a:r>
          </a:p>
          <a:p>
            <a:pPr marL="581890" indent="-581890" algn="l">
              <a:lnSpc>
                <a:spcPct val="100000"/>
              </a:lnSpc>
              <a:buSzPct val="100000"/>
              <a:buAutoNum type="arabicPeriod"/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액자 인화, 포토북 서비스</a:t>
            </a:r>
          </a:p>
          <a:p>
            <a:pPr marL="581890" indent="-581890" algn="l">
              <a:lnSpc>
                <a:spcPct val="100000"/>
              </a:lnSpc>
              <a:buSzPct val="100000"/>
              <a:buAutoNum type="arabicPeriod"/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개수 추가 증정 </a:t>
            </a:r>
          </a:p>
        </p:txBody>
      </p:sp>
      <p:sp>
        <p:nvSpPr>
          <p:cNvPr id="635" name="TextBox 62"/>
          <p:cNvSpPr txBox="1"/>
          <p:nvPr/>
        </p:nvSpPr>
        <p:spPr>
          <a:xfrm>
            <a:off x="10222010" y="5615266"/>
            <a:ext cx="179107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636" name="TextBox 63"/>
          <p:cNvSpPr txBox="1"/>
          <p:nvPr/>
        </p:nvSpPr>
        <p:spPr>
          <a:xfrm>
            <a:off x="15887183" y="5582557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grpSp>
        <p:nvGrpSpPr>
          <p:cNvPr id="639" name="하트 6"/>
          <p:cNvGrpSpPr/>
          <p:nvPr/>
        </p:nvGrpSpPr>
        <p:grpSpPr>
          <a:xfrm>
            <a:off x="11741165" y="10085632"/>
            <a:ext cx="3335621" cy="1873830"/>
            <a:chOff x="0" y="0"/>
            <a:chExt cx="3335620" cy="1873829"/>
          </a:xfrm>
        </p:grpSpPr>
        <p:sp>
          <p:nvSpPr>
            <p:cNvPr id="637" name="도형"/>
            <p:cNvSpPr/>
            <p:nvPr/>
          </p:nvSpPr>
          <p:spPr>
            <a:xfrm>
              <a:off x="0" y="0"/>
              <a:ext cx="3335621" cy="187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0657" h="15999" extrusionOk="0">
                  <a:moveTo>
                    <a:pt x="5328" y="3849"/>
                  </a:moveTo>
                  <a:cubicBezTo>
                    <a:pt x="7532" y="-5601"/>
                    <a:pt x="16128" y="3849"/>
                    <a:pt x="5328" y="15999"/>
                  </a:cubicBezTo>
                  <a:cubicBezTo>
                    <a:pt x="-5472" y="3849"/>
                    <a:pt x="3124" y="-5601"/>
                    <a:pt x="5328" y="3849"/>
                  </a:cubicBezTo>
                  <a:close/>
                </a:path>
              </a:pathLst>
            </a:custGeom>
            <a:solidFill>
              <a:srgbClr val="4F81BD"/>
            </a:solidFill>
            <a:ln w="635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38" name="전담 사진가…"/>
            <p:cNvSpPr/>
            <p:nvPr/>
          </p:nvSpPr>
          <p:spPr>
            <a:xfrm>
              <a:off x="719770" y="846106"/>
              <a:ext cx="18960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26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전담 사진가 </a:t>
              </a:r>
            </a:p>
            <a:p>
              <a:pPr>
                <a:lnSpc>
                  <a:spcPct val="100000"/>
                </a:lnSpc>
                <a:defRPr sz="26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맺으러 가기</a:t>
              </a:r>
            </a:p>
          </p:txBody>
        </p:sp>
      </p:grpSp>
      <p:sp>
        <p:nvSpPr>
          <p:cNvPr id="640" name="4.2.1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4.2.1.</a:t>
            </a:r>
          </a:p>
        </p:txBody>
      </p:sp>
      <p:sp>
        <p:nvSpPr>
          <p:cNvPr id="641" name="사용자 홈"/>
          <p:cNvSpPr txBox="1"/>
          <p:nvPr/>
        </p:nvSpPr>
        <p:spPr>
          <a:xfrm>
            <a:off x="14137997" y="74357"/>
            <a:ext cx="167662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사용자 홈</a:t>
            </a:r>
          </a:p>
        </p:txBody>
      </p:sp>
      <p:sp>
        <p:nvSpPr>
          <p:cNvPr id="642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643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644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648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646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647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9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650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651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652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53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654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인기 리뷰 모아 보기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인기 리뷰가 표시된다.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해당 리뷰 사진, 작가 이름, 별점,, 컨셉, 후기 글이 나타난다.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후기 더보기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후기 더보기 버튼을 클릭하면 4개의 후기가 해당 페이지 내에서 더 나타난다.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좋아요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후기가 마음에 들고, 도움이 되었으면 좋아요를 누를 수 있다</a:t>
            </a:r>
          </a:p>
        </p:txBody>
      </p:sp>
      <p:sp>
        <p:nvSpPr>
          <p:cNvPr id="657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658" name="직사각형 30"/>
          <p:cNvSpPr/>
          <p:nvPr/>
        </p:nvSpPr>
        <p:spPr>
          <a:xfrm>
            <a:off x="308330" y="3131375"/>
            <a:ext cx="17897313" cy="8143114"/>
          </a:xfrm>
          <a:prstGeom prst="rect">
            <a:avLst/>
          </a:prstGeom>
          <a:solidFill>
            <a:srgbClr val="F2F2F2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664" name="그룹 58"/>
          <p:cNvGrpSpPr/>
          <p:nvPr/>
        </p:nvGrpSpPr>
        <p:grpSpPr>
          <a:xfrm>
            <a:off x="312487" y="11466512"/>
            <a:ext cx="17888993" cy="1912556"/>
            <a:chOff x="0" y="0"/>
            <a:chExt cx="17888991" cy="1912554"/>
          </a:xfrm>
        </p:grpSpPr>
        <p:grpSp>
          <p:nvGrpSpPr>
            <p:cNvPr id="661" name="직사각형 59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659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660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662" name="TextBox 60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663" name="TextBox 61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665" name="TextBox 62"/>
          <p:cNvSpPr txBox="1"/>
          <p:nvPr/>
        </p:nvSpPr>
        <p:spPr>
          <a:xfrm>
            <a:off x="362564" y="3184815"/>
            <a:ext cx="7439933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인기 리뷰 모아 보기</a:t>
            </a:r>
          </a:p>
        </p:txBody>
      </p:sp>
      <p:sp>
        <p:nvSpPr>
          <p:cNvPr id="666" name="직사각형 63"/>
          <p:cNvSpPr/>
          <p:nvPr/>
        </p:nvSpPr>
        <p:spPr>
          <a:xfrm>
            <a:off x="862740" y="4143533"/>
            <a:ext cx="8168370" cy="309851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667" name="직사각형 65"/>
          <p:cNvSpPr/>
          <p:nvPr/>
        </p:nvSpPr>
        <p:spPr>
          <a:xfrm>
            <a:off x="9539231" y="4150845"/>
            <a:ext cx="8125108" cy="31911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668" name="직사각형 66"/>
          <p:cNvSpPr/>
          <p:nvPr/>
        </p:nvSpPr>
        <p:spPr>
          <a:xfrm>
            <a:off x="893530" y="7604824"/>
            <a:ext cx="8168369" cy="309851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669" name="직사각형 67"/>
          <p:cNvSpPr/>
          <p:nvPr/>
        </p:nvSpPr>
        <p:spPr>
          <a:xfrm>
            <a:off x="9526761" y="7612136"/>
            <a:ext cx="8168369" cy="309851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672" name="Google Shape;1080;g125a8d08816_17_309"/>
          <p:cNvGrpSpPr/>
          <p:nvPr/>
        </p:nvGrpSpPr>
        <p:grpSpPr>
          <a:xfrm>
            <a:off x="3568218" y="10852682"/>
            <a:ext cx="11621251" cy="796518"/>
            <a:chOff x="0" y="0"/>
            <a:chExt cx="11621250" cy="796517"/>
          </a:xfrm>
        </p:grpSpPr>
        <p:sp>
          <p:nvSpPr>
            <p:cNvPr id="670" name="직사각형"/>
            <p:cNvSpPr/>
            <p:nvPr/>
          </p:nvSpPr>
          <p:spPr>
            <a:xfrm>
              <a:off x="0" y="-1"/>
              <a:ext cx="11621251" cy="796519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671" name="후기 더보기"/>
            <p:cNvSpPr txBox="1"/>
            <p:nvPr/>
          </p:nvSpPr>
          <p:spPr>
            <a:xfrm>
              <a:off x="91466" y="103658"/>
              <a:ext cx="11438319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후기 더보기</a:t>
              </a:r>
            </a:p>
          </p:txBody>
        </p:sp>
      </p:grpSp>
      <p:grpSp>
        <p:nvGrpSpPr>
          <p:cNvPr id="675" name="직사각형 68"/>
          <p:cNvGrpSpPr/>
          <p:nvPr/>
        </p:nvGrpSpPr>
        <p:grpSpPr>
          <a:xfrm>
            <a:off x="1177634" y="4326295"/>
            <a:ext cx="3869686" cy="2688300"/>
            <a:chOff x="0" y="0"/>
            <a:chExt cx="3869685" cy="2688298"/>
          </a:xfrm>
        </p:grpSpPr>
        <p:sp>
          <p:nvSpPr>
            <p:cNvPr id="673" name="직사각형"/>
            <p:cNvSpPr/>
            <p:nvPr/>
          </p:nvSpPr>
          <p:spPr>
            <a:xfrm>
              <a:off x="-1" y="-1"/>
              <a:ext cx="3869687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674" name="리뷰…"/>
            <p:cNvSpPr txBox="1"/>
            <p:nvPr/>
          </p:nvSpPr>
          <p:spPr>
            <a:xfrm>
              <a:off x="126153" y="765029"/>
              <a:ext cx="3617380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리뷰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676" name="TextBox 69"/>
          <p:cNvSpPr txBox="1"/>
          <p:nvPr/>
        </p:nvSpPr>
        <p:spPr>
          <a:xfrm>
            <a:off x="5169239" y="4295247"/>
            <a:ext cx="20949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</a:t>
            </a:r>
          </a:p>
        </p:txBody>
      </p:sp>
      <p:pic>
        <p:nvPicPr>
          <p:cNvPr id="67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90" y="4929237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90" y="4945703"/>
            <a:ext cx="376126" cy="376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90" y="4937786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90" y="4937786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90" y="4937786"/>
            <a:ext cx="376126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TextBox 80"/>
          <p:cNvSpPr txBox="1"/>
          <p:nvPr/>
        </p:nvSpPr>
        <p:spPr>
          <a:xfrm>
            <a:off x="5209616" y="5818914"/>
            <a:ext cx="3596102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너무 친절하게 잘 찍어 주시고 결과물도 정말 마음에 들어요~~~</a:t>
            </a:r>
          </a:p>
        </p:txBody>
      </p:sp>
      <p:sp>
        <p:nvSpPr>
          <p:cNvPr id="683" name="TextBox 81"/>
          <p:cNvSpPr txBox="1"/>
          <p:nvPr/>
        </p:nvSpPr>
        <p:spPr>
          <a:xfrm>
            <a:off x="5122925" y="5324146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발랄한</a:t>
            </a:r>
          </a:p>
        </p:txBody>
      </p:sp>
      <p:sp>
        <p:nvSpPr>
          <p:cNvPr id="684" name="TextBox 82"/>
          <p:cNvSpPr txBox="1"/>
          <p:nvPr/>
        </p:nvSpPr>
        <p:spPr>
          <a:xfrm>
            <a:off x="6679615" y="5315072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grpSp>
        <p:nvGrpSpPr>
          <p:cNvPr id="687" name="직사각형 83"/>
          <p:cNvGrpSpPr/>
          <p:nvPr/>
        </p:nvGrpSpPr>
        <p:grpSpPr>
          <a:xfrm>
            <a:off x="9780813" y="4398450"/>
            <a:ext cx="3869687" cy="2688300"/>
            <a:chOff x="0" y="0"/>
            <a:chExt cx="3869685" cy="2688298"/>
          </a:xfrm>
        </p:grpSpPr>
        <p:sp>
          <p:nvSpPr>
            <p:cNvPr id="685" name="직사각형"/>
            <p:cNvSpPr/>
            <p:nvPr/>
          </p:nvSpPr>
          <p:spPr>
            <a:xfrm>
              <a:off x="-1" y="-1"/>
              <a:ext cx="3869687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686" name="리뷰…"/>
            <p:cNvSpPr txBox="1"/>
            <p:nvPr/>
          </p:nvSpPr>
          <p:spPr>
            <a:xfrm>
              <a:off x="126153" y="765029"/>
              <a:ext cx="3617380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리뷰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688" name="TextBox 84"/>
          <p:cNvSpPr txBox="1"/>
          <p:nvPr/>
        </p:nvSpPr>
        <p:spPr>
          <a:xfrm>
            <a:off x="13772419" y="4367402"/>
            <a:ext cx="20949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조00 작가</a:t>
            </a:r>
          </a:p>
        </p:txBody>
      </p:sp>
      <p:pic>
        <p:nvPicPr>
          <p:cNvPr id="68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269" y="5001392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669" y="5017858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069" y="5009941"/>
            <a:ext cx="376127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TextBox 90"/>
          <p:cNvSpPr txBox="1"/>
          <p:nvPr/>
        </p:nvSpPr>
        <p:spPr>
          <a:xfrm>
            <a:off x="13812795" y="5891069"/>
            <a:ext cx="3596103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결과물은 조금 마음에 안들지만 그래도 작가님이 친절하게 잘 해주셨어요!!</a:t>
            </a:r>
          </a:p>
        </p:txBody>
      </p:sp>
      <p:sp>
        <p:nvSpPr>
          <p:cNvPr id="693" name="TextBox 91"/>
          <p:cNvSpPr txBox="1"/>
          <p:nvPr/>
        </p:nvSpPr>
        <p:spPr>
          <a:xfrm>
            <a:off x="13726103" y="5396301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친절한</a:t>
            </a:r>
          </a:p>
        </p:txBody>
      </p:sp>
      <p:sp>
        <p:nvSpPr>
          <p:cNvPr id="694" name="TextBox 92"/>
          <p:cNvSpPr txBox="1"/>
          <p:nvPr/>
        </p:nvSpPr>
        <p:spPr>
          <a:xfrm>
            <a:off x="15282795" y="5387226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깨끗한</a:t>
            </a:r>
          </a:p>
        </p:txBody>
      </p:sp>
      <p:grpSp>
        <p:nvGrpSpPr>
          <p:cNvPr id="697" name="직사각형 93"/>
          <p:cNvGrpSpPr/>
          <p:nvPr/>
        </p:nvGrpSpPr>
        <p:grpSpPr>
          <a:xfrm>
            <a:off x="1177634" y="7807167"/>
            <a:ext cx="3869686" cy="2688300"/>
            <a:chOff x="0" y="0"/>
            <a:chExt cx="3869685" cy="2688298"/>
          </a:xfrm>
        </p:grpSpPr>
        <p:sp>
          <p:nvSpPr>
            <p:cNvPr id="695" name="직사각형"/>
            <p:cNvSpPr/>
            <p:nvPr/>
          </p:nvSpPr>
          <p:spPr>
            <a:xfrm>
              <a:off x="-1" y="-1"/>
              <a:ext cx="3869687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696" name="리뷰…"/>
            <p:cNvSpPr txBox="1"/>
            <p:nvPr/>
          </p:nvSpPr>
          <p:spPr>
            <a:xfrm>
              <a:off x="126153" y="765029"/>
              <a:ext cx="3617380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리뷰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698" name="TextBox 94"/>
          <p:cNvSpPr txBox="1"/>
          <p:nvPr/>
        </p:nvSpPr>
        <p:spPr>
          <a:xfrm>
            <a:off x="5169239" y="7776119"/>
            <a:ext cx="20949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김00 작가</a:t>
            </a:r>
          </a:p>
        </p:txBody>
      </p:sp>
      <p:pic>
        <p:nvPicPr>
          <p:cNvPr id="69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90" y="8410109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90" y="8426576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90" y="8418659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90" y="8418659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90" y="8418659"/>
            <a:ext cx="376126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TextBox 100"/>
          <p:cNvSpPr txBox="1"/>
          <p:nvPr/>
        </p:nvSpPr>
        <p:spPr>
          <a:xfrm>
            <a:off x="5209616" y="9299786"/>
            <a:ext cx="359610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진짜 너무 마음에 들어요 꼭 여기서 찍으세요</a:t>
            </a:r>
          </a:p>
        </p:txBody>
      </p:sp>
      <p:sp>
        <p:nvSpPr>
          <p:cNvPr id="705" name="TextBox 101"/>
          <p:cNvSpPr txBox="1"/>
          <p:nvPr/>
        </p:nvSpPr>
        <p:spPr>
          <a:xfrm>
            <a:off x="5122925" y="8805019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발랄한</a:t>
            </a:r>
          </a:p>
        </p:txBody>
      </p:sp>
      <p:sp>
        <p:nvSpPr>
          <p:cNvPr id="706" name="TextBox 102"/>
          <p:cNvSpPr txBox="1"/>
          <p:nvPr/>
        </p:nvSpPr>
        <p:spPr>
          <a:xfrm>
            <a:off x="6679615" y="8795943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섹시한</a:t>
            </a:r>
          </a:p>
        </p:txBody>
      </p:sp>
      <p:grpSp>
        <p:nvGrpSpPr>
          <p:cNvPr id="709" name="직사각형 103"/>
          <p:cNvGrpSpPr/>
          <p:nvPr/>
        </p:nvGrpSpPr>
        <p:grpSpPr>
          <a:xfrm>
            <a:off x="9780813" y="7807167"/>
            <a:ext cx="3869687" cy="2688300"/>
            <a:chOff x="0" y="0"/>
            <a:chExt cx="3869685" cy="2688298"/>
          </a:xfrm>
        </p:grpSpPr>
        <p:sp>
          <p:nvSpPr>
            <p:cNvPr id="707" name="직사각형"/>
            <p:cNvSpPr/>
            <p:nvPr/>
          </p:nvSpPr>
          <p:spPr>
            <a:xfrm>
              <a:off x="-1" y="-1"/>
              <a:ext cx="3869687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708" name="리뷰…"/>
            <p:cNvSpPr txBox="1"/>
            <p:nvPr/>
          </p:nvSpPr>
          <p:spPr>
            <a:xfrm>
              <a:off x="126153" y="765029"/>
              <a:ext cx="3617380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리뷰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710" name="TextBox 104"/>
          <p:cNvSpPr txBox="1"/>
          <p:nvPr/>
        </p:nvSpPr>
        <p:spPr>
          <a:xfrm>
            <a:off x="13772419" y="7776119"/>
            <a:ext cx="20949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이00 작가</a:t>
            </a:r>
          </a:p>
        </p:txBody>
      </p:sp>
      <p:pic>
        <p:nvPicPr>
          <p:cNvPr id="71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269" y="8410109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669" y="8426576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069" y="8418659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469" y="8418659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869" y="8418659"/>
            <a:ext cx="376127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TextBox 110"/>
          <p:cNvSpPr txBox="1"/>
          <p:nvPr/>
        </p:nvSpPr>
        <p:spPr>
          <a:xfrm>
            <a:off x="13812795" y="9299786"/>
            <a:ext cx="359610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정말 좋아요~!~!</a:t>
            </a:r>
          </a:p>
        </p:txBody>
      </p:sp>
      <p:sp>
        <p:nvSpPr>
          <p:cNvPr id="717" name="TextBox 111"/>
          <p:cNvSpPr txBox="1"/>
          <p:nvPr/>
        </p:nvSpPr>
        <p:spPr>
          <a:xfrm>
            <a:off x="13726103" y="8805019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귀여운</a:t>
            </a:r>
          </a:p>
        </p:txBody>
      </p:sp>
      <p:sp>
        <p:nvSpPr>
          <p:cNvPr id="718" name="TextBox 112"/>
          <p:cNvSpPr txBox="1"/>
          <p:nvPr/>
        </p:nvSpPr>
        <p:spPr>
          <a:xfrm>
            <a:off x="15282795" y="8795943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pic>
        <p:nvPicPr>
          <p:cNvPr id="719" name="Picture 2" descr="Picture 2"/>
          <p:cNvPicPr>
            <a:picLocks noChangeAspect="1"/>
          </p:cNvPicPr>
          <p:nvPr/>
        </p:nvPicPr>
        <p:blipFill>
          <a:blip r:embed="rId3"/>
          <a:srcRect l="16797" t="18737" r="17053" b="18263"/>
          <a:stretch>
            <a:fillRect/>
          </a:stretch>
        </p:blipFill>
        <p:spPr>
          <a:xfrm>
            <a:off x="15183957" y="5014053"/>
            <a:ext cx="381638" cy="363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Picture 2" descr="Picture 2"/>
          <p:cNvPicPr>
            <a:picLocks noChangeAspect="1"/>
          </p:cNvPicPr>
          <p:nvPr/>
        </p:nvPicPr>
        <p:blipFill>
          <a:blip r:embed="rId3"/>
          <a:srcRect l="16797" t="18737" r="17053" b="18263"/>
          <a:stretch>
            <a:fillRect/>
          </a:stretch>
        </p:blipFill>
        <p:spPr>
          <a:xfrm>
            <a:off x="15576826" y="5023733"/>
            <a:ext cx="381638" cy="3634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3" name="모서리가 둥근 직사각형 114"/>
          <p:cNvGrpSpPr/>
          <p:nvPr/>
        </p:nvGrpSpPr>
        <p:grpSpPr>
          <a:xfrm>
            <a:off x="5743215" y="3306375"/>
            <a:ext cx="576065" cy="576065"/>
            <a:chOff x="0" y="0"/>
            <a:chExt cx="576064" cy="576064"/>
          </a:xfrm>
        </p:grpSpPr>
        <p:sp>
          <p:nvSpPr>
            <p:cNvPr id="72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22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26" name="모서리가 둥근 직사각형 115"/>
          <p:cNvGrpSpPr/>
          <p:nvPr/>
        </p:nvGrpSpPr>
        <p:grpSpPr>
          <a:xfrm>
            <a:off x="7846048" y="10677813"/>
            <a:ext cx="576065" cy="576065"/>
            <a:chOff x="0" y="0"/>
            <a:chExt cx="576064" cy="576064"/>
          </a:xfrm>
        </p:grpSpPr>
        <p:sp>
          <p:nvSpPr>
            <p:cNvPr id="72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25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72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437" y="4339914"/>
            <a:ext cx="556022" cy="532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999" y="4332602"/>
            <a:ext cx="556023" cy="532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437" y="7809010"/>
            <a:ext cx="556022" cy="532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999" y="7776119"/>
            <a:ext cx="556023" cy="5323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3" name="모서리가 둥근 직사각형 75"/>
          <p:cNvGrpSpPr/>
          <p:nvPr/>
        </p:nvGrpSpPr>
        <p:grpSpPr>
          <a:xfrm>
            <a:off x="16501037" y="3956114"/>
            <a:ext cx="576065" cy="576065"/>
            <a:chOff x="0" y="0"/>
            <a:chExt cx="576064" cy="576064"/>
          </a:xfrm>
        </p:grpSpPr>
        <p:sp>
          <p:nvSpPr>
            <p:cNvPr id="73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32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734" name="TextBox 88"/>
          <p:cNvSpPr txBox="1"/>
          <p:nvPr/>
        </p:nvSpPr>
        <p:spPr>
          <a:xfrm>
            <a:off x="8092554" y="4784706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735" name="TextBox 89"/>
          <p:cNvSpPr txBox="1"/>
          <p:nvPr/>
        </p:nvSpPr>
        <p:spPr>
          <a:xfrm>
            <a:off x="16760597" y="4777770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736" name="TextBox 116"/>
          <p:cNvSpPr txBox="1"/>
          <p:nvPr/>
        </p:nvSpPr>
        <p:spPr>
          <a:xfrm>
            <a:off x="8106309" y="8211717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737" name="TextBox 117"/>
          <p:cNvSpPr txBox="1"/>
          <p:nvPr/>
        </p:nvSpPr>
        <p:spPr>
          <a:xfrm>
            <a:off x="16762288" y="8218869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738" name="4.2.1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4.2.1.</a:t>
            </a:r>
          </a:p>
        </p:txBody>
      </p:sp>
      <p:sp>
        <p:nvSpPr>
          <p:cNvPr id="739" name="사용자 홈"/>
          <p:cNvSpPr txBox="1"/>
          <p:nvPr/>
        </p:nvSpPr>
        <p:spPr>
          <a:xfrm>
            <a:off x="14137997" y="74357"/>
            <a:ext cx="167662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사용자 홈</a:t>
            </a:r>
          </a:p>
        </p:txBody>
      </p:sp>
      <p:sp>
        <p:nvSpPr>
          <p:cNvPr id="74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74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74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74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74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74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74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74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75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75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752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메뉴바를 누르면 홈버튼과 검색 버튼이 나온다.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홈 버튼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검색창으로 넘어가는 버튼</a:t>
            </a:r>
          </a:p>
        </p:txBody>
      </p:sp>
      <p:sp>
        <p:nvSpPr>
          <p:cNvPr id="755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756" name="직사각형 30"/>
          <p:cNvSpPr/>
          <p:nvPr/>
        </p:nvSpPr>
        <p:spPr>
          <a:xfrm>
            <a:off x="308330" y="3131375"/>
            <a:ext cx="17897313" cy="8143114"/>
          </a:xfrm>
          <a:prstGeom prst="rect">
            <a:avLst/>
          </a:prstGeom>
          <a:solidFill>
            <a:srgbClr val="F2F2F2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762" name="그룹 58"/>
          <p:cNvGrpSpPr/>
          <p:nvPr/>
        </p:nvGrpSpPr>
        <p:grpSpPr>
          <a:xfrm>
            <a:off x="312487" y="11466512"/>
            <a:ext cx="17888993" cy="1912556"/>
            <a:chOff x="0" y="0"/>
            <a:chExt cx="17888991" cy="1912554"/>
          </a:xfrm>
        </p:grpSpPr>
        <p:grpSp>
          <p:nvGrpSpPr>
            <p:cNvPr id="759" name="직사각형 59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757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758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760" name="TextBox 60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761" name="TextBox 61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763" name="TextBox 62"/>
          <p:cNvSpPr txBox="1"/>
          <p:nvPr/>
        </p:nvSpPr>
        <p:spPr>
          <a:xfrm>
            <a:off x="362564" y="3184815"/>
            <a:ext cx="7439933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인기 리뷰 모아 보기</a:t>
            </a:r>
          </a:p>
        </p:txBody>
      </p:sp>
      <p:sp>
        <p:nvSpPr>
          <p:cNvPr id="764" name="직사각형 63"/>
          <p:cNvSpPr/>
          <p:nvPr/>
        </p:nvSpPr>
        <p:spPr>
          <a:xfrm>
            <a:off x="862740" y="4143533"/>
            <a:ext cx="8168370" cy="309851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765" name="직사각형 65"/>
          <p:cNvSpPr/>
          <p:nvPr/>
        </p:nvSpPr>
        <p:spPr>
          <a:xfrm>
            <a:off x="9539231" y="4150845"/>
            <a:ext cx="8125108" cy="31911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766" name="직사각형 66"/>
          <p:cNvSpPr/>
          <p:nvPr/>
        </p:nvSpPr>
        <p:spPr>
          <a:xfrm>
            <a:off x="893530" y="7604824"/>
            <a:ext cx="8168369" cy="309851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767" name="직사각형 67"/>
          <p:cNvSpPr/>
          <p:nvPr/>
        </p:nvSpPr>
        <p:spPr>
          <a:xfrm>
            <a:off x="9526761" y="7612136"/>
            <a:ext cx="8168369" cy="309851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770" name="Google Shape;1080;g125a8d08816_17_309"/>
          <p:cNvGrpSpPr/>
          <p:nvPr/>
        </p:nvGrpSpPr>
        <p:grpSpPr>
          <a:xfrm>
            <a:off x="3568218" y="10852682"/>
            <a:ext cx="11621251" cy="796518"/>
            <a:chOff x="0" y="0"/>
            <a:chExt cx="11621250" cy="796517"/>
          </a:xfrm>
        </p:grpSpPr>
        <p:sp>
          <p:nvSpPr>
            <p:cNvPr id="768" name="직사각형"/>
            <p:cNvSpPr/>
            <p:nvPr/>
          </p:nvSpPr>
          <p:spPr>
            <a:xfrm>
              <a:off x="0" y="-1"/>
              <a:ext cx="11621251" cy="796519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769" name="후기 더보기"/>
            <p:cNvSpPr txBox="1"/>
            <p:nvPr/>
          </p:nvSpPr>
          <p:spPr>
            <a:xfrm>
              <a:off x="91466" y="103658"/>
              <a:ext cx="11438319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후기 더보기</a:t>
              </a:r>
            </a:p>
          </p:txBody>
        </p:sp>
      </p:grpSp>
      <p:grpSp>
        <p:nvGrpSpPr>
          <p:cNvPr id="773" name="직사각형 68"/>
          <p:cNvGrpSpPr/>
          <p:nvPr/>
        </p:nvGrpSpPr>
        <p:grpSpPr>
          <a:xfrm>
            <a:off x="1177634" y="4326295"/>
            <a:ext cx="3869686" cy="2688300"/>
            <a:chOff x="0" y="0"/>
            <a:chExt cx="3869685" cy="2688298"/>
          </a:xfrm>
        </p:grpSpPr>
        <p:sp>
          <p:nvSpPr>
            <p:cNvPr id="771" name="직사각형"/>
            <p:cNvSpPr/>
            <p:nvPr/>
          </p:nvSpPr>
          <p:spPr>
            <a:xfrm>
              <a:off x="-1" y="-1"/>
              <a:ext cx="3869687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772" name="리뷰…"/>
            <p:cNvSpPr txBox="1"/>
            <p:nvPr/>
          </p:nvSpPr>
          <p:spPr>
            <a:xfrm>
              <a:off x="126153" y="765029"/>
              <a:ext cx="3617380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리뷰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774" name="TextBox 69"/>
          <p:cNvSpPr txBox="1"/>
          <p:nvPr/>
        </p:nvSpPr>
        <p:spPr>
          <a:xfrm>
            <a:off x="5169239" y="4295247"/>
            <a:ext cx="20949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</a:t>
            </a:r>
          </a:p>
        </p:txBody>
      </p:sp>
      <p:pic>
        <p:nvPicPr>
          <p:cNvPr id="775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90" y="4929237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90" y="4945703"/>
            <a:ext cx="376126" cy="376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90" y="4937786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90" y="4937786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90" y="4937786"/>
            <a:ext cx="376126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TextBox 80"/>
          <p:cNvSpPr txBox="1"/>
          <p:nvPr/>
        </p:nvSpPr>
        <p:spPr>
          <a:xfrm>
            <a:off x="5209616" y="5818914"/>
            <a:ext cx="3596102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너무 친절하게 잘 찍어 주시고 결과물도 정말 마음에 들어요~~~</a:t>
            </a:r>
          </a:p>
        </p:txBody>
      </p:sp>
      <p:sp>
        <p:nvSpPr>
          <p:cNvPr id="781" name="TextBox 81"/>
          <p:cNvSpPr txBox="1"/>
          <p:nvPr/>
        </p:nvSpPr>
        <p:spPr>
          <a:xfrm>
            <a:off x="5122925" y="5324146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발랄한</a:t>
            </a:r>
          </a:p>
        </p:txBody>
      </p:sp>
      <p:sp>
        <p:nvSpPr>
          <p:cNvPr id="782" name="TextBox 82"/>
          <p:cNvSpPr txBox="1"/>
          <p:nvPr/>
        </p:nvSpPr>
        <p:spPr>
          <a:xfrm>
            <a:off x="6679615" y="5315072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grpSp>
        <p:nvGrpSpPr>
          <p:cNvPr id="785" name="직사각형 83"/>
          <p:cNvGrpSpPr/>
          <p:nvPr/>
        </p:nvGrpSpPr>
        <p:grpSpPr>
          <a:xfrm>
            <a:off x="9780813" y="4398450"/>
            <a:ext cx="3869687" cy="2688300"/>
            <a:chOff x="0" y="0"/>
            <a:chExt cx="3869685" cy="2688298"/>
          </a:xfrm>
        </p:grpSpPr>
        <p:sp>
          <p:nvSpPr>
            <p:cNvPr id="783" name="직사각형"/>
            <p:cNvSpPr/>
            <p:nvPr/>
          </p:nvSpPr>
          <p:spPr>
            <a:xfrm>
              <a:off x="-1" y="-1"/>
              <a:ext cx="3869687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784" name="리뷰…"/>
            <p:cNvSpPr txBox="1"/>
            <p:nvPr/>
          </p:nvSpPr>
          <p:spPr>
            <a:xfrm>
              <a:off x="126153" y="765029"/>
              <a:ext cx="3617380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리뷰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786" name="TextBox 84"/>
          <p:cNvSpPr txBox="1"/>
          <p:nvPr/>
        </p:nvSpPr>
        <p:spPr>
          <a:xfrm>
            <a:off x="13772419" y="4367402"/>
            <a:ext cx="20949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조00 작가</a:t>
            </a:r>
          </a:p>
        </p:txBody>
      </p:sp>
      <p:pic>
        <p:nvPicPr>
          <p:cNvPr id="78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269" y="5001392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669" y="5017858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069" y="5009941"/>
            <a:ext cx="376127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TextBox 90"/>
          <p:cNvSpPr txBox="1"/>
          <p:nvPr/>
        </p:nvSpPr>
        <p:spPr>
          <a:xfrm>
            <a:off x="13812795" y="5891069"/>
            <a:ext cx="3596103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결과물은 조금 마음에 안들지만 그래도 작가님이 친절하게 잘 해주셨어요!!</a:t>
            </a:r>
          </a:p>
        </p:txBody>
      </p:sp>
      <p:sp>
        <p:nvSpPr>
          <p:cNvPr id="791" name="TextBox 91"/>
          <p:cNvSpPr txBox="1"/>
          <p:nvPr/>
        </p:nvSpPr>
        <p:spPr>
          <a:xfrm>
            <a:off x="13726103" y="5396301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친절한</a:t>
            </a:r>
          </a:p>
        </p:txBody>
      </p:sp>
      <p:sp>
        <p:nvSpPr>
          <p:cNvPr id="792" name="TextBox 92"/>
          <p:cNvSpPr txBox="1"/>
          <p:nvPr/>
        </p:nvSpPr>
        <p:spPr>
          <a:xfrm>
            <a:off x="15282795" y="5387226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깨끗한</a:t>
            </a:r>
          </a:p>
        </p:txBody>
      </p:sp>
      <p:grpSp>
        <p:nvGrpSpPr>
          <p:cNvPr id="795" name="직사각형 93"/>
          <p:cNvGrpSpPr/>
          <p:nvPr/>
        </p:nvGrpSpPr>
        <p:grpSpPr>
          <a:xfrm>
            <a:off x="1177634" y="7807167"/>
            <a:ext cx="3869686" cy="2688300"/>
            <a:chOff x="0" y="0"/>
            <a:chExt cx="3869685" cy="2688298"/>
          </a:xfrm>
        </p:grpSpPr>
        <p:sp>
          <p:nvSpPr>
            <p:cNvPr id="793" name="직사각형"/>
            <p:cNvSpPr/>
            <p:nvPr/>
          </p:nvSpPr>
          <p:spPr>
            <a:xfrm>
              <a:off x="-1" y="-1"/>
              <a:ext cx="3869687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794" name="리뷰…"/>
            <p:cNvSpPr txBox="1"/>
            <p:nvPr/>
          </p:nvSpPr>
          <p:spPr>
            <a:xfrm>
              <a:off x="126153" y="765029"/>
              <a:ext cx="3617380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리뷰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796" name="TextBox 94"/>
          <p:cNvSpPr txBox="1"/>
          <p:nvPr/>
        </p:nvSpPr>
        <p:spPr>
          <a:xfrm>
            <a:off x="5169239" y="7776119"/>
            <a:ext cx="20949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김00 작가</a:t>
            </a:r>
          </a:p>
        </p:txBody>
      </p:sp>
      <p:pic>
        <p:nvPicPr>
          <p:cNvPr id="79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90" y="8410109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90" y="8426576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90" y="8418659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90" y="8418659"/>
            <a:ext cx="376126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90" y="8418659"/>
            <a:ext cx="376126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TextBox 100"/>
          <p:cNvSpPr txBox="1"/>
          <p:nvPr/>
        </p:nvSpPr>
        <p:spPr>
          <a:xfrm>
            <a:off x="5209616" y="9299786"/>
            <a:ext cx="359610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진짜 너무 마음에 들어요 꼭 여기서 찍으세요</a:t>
            </a:r>
          </a:p>
        </p:txBody>
      </p:sp>
      <p:sp>
        <p:nvSpPr>
          <p:cNvPr id="803" name="TextBox 101"/>
          <p:cNvSpPr txBox="1"/>
          <p:nvPr/>
        </p:nvSpPr>
        <p:spPr>
          <a:xfrm>
            <a:off x="5122925" y="8805019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발랄한</a:t>
            </a:r>
          </a:p>
        </p:txBody>
      </p:sp>
      <p:sp>
        <p:nvSpPr>
          <p:cNvPr id="804" name="TextBox 102"/>
          <p:cNvSpPr txBox="1"/>
          <p:nvPr/>
        </p:nvSpPr>
        <p:spPr>
          <a:xfrm>
            <a:off x="6679615" y="8795943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섹시한</a:t>
            </a:r>
          </a:p>
        </p:txBody>
      </p:sp>
      <p:grpSp>
        <p:nvGrpSpPr>
          <p:cNvPr id="807" name="직사각형 103"/>
          <p:cNvGrpSpPr/>
          <p:nvPr/>
        </p:nvGrpSpPr>
        <p:grpSpPr>
          <a:xfrm>
            <a:off x="9780813" y="7807167"/>
            <a:ext cx="3869687" cy="2688300"/>
            <a:chOff x="0" y="0"/>
            <a:chExt cx="3869685" cy="2688298"/>
          </a:xfrm>
        </p:grpSpPr>
        <p:sp>
          <p:nvSpPr>
            <p:cNvPr id="805" name="직사각형"/>
            <p:cNvSpPr/>
            <p:nvPr/>
          </p:nvSpPr>
          <p:spPr>
            <a:xfrm>
              <a:off x="-1" y="-1"/>
              <a:ext cx="3869687" cy="2688300"/>
            </a:xfrm>
            <a:prstGeom prst="rect">
              <a:avLst/>
            </a:prstGeom>
            <a:solidFill>
              <a:srgbClr val="59595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806" name="리뷰…"/>
            <p:cNvSpPr txBox="1"/>
            <p:nvPr/>
          </p:nvSpPr>
          <p:spPr>
            <a:xfrm>
              <a:off x="126153" y="765029"/>
              <a:ext cx="3617380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리뷰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</a:t>
              </a:r>
            </a:p>
          </p:txBody>
        </p:sp>
      </p:grpSp>
      <p:sp>
        <p:nvSpPr>
          <p:cNvPr id="808" name="TextBox 104"/>
          <p:cNvSpPr txBox="1"/>
          <p:nvPr/>
        </p:nvSpPr>
        <p:spPr>
          <a:xfrm>
            <a:off x="13772419" y="7776119"/>
            <a:ext cx="209490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이00 작가</a:t>
            </a:r>
          </a:p>
        </p:txBody>
      </p:sp>
      <p:pic>
        <p:nvPicPr>
          <p:cNvPr id="80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269" y="8410109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669" y="8426576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069" y="8418659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469" y="8418659"/>
            <a:ext cx="376127" cy="37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869" y="8418659"/>
            <a:ext cx="376127" cy="376126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TextBox 110"/>
          <p:cNvSpPr txBox="1"/>
          <p:nvPr/>
        </p:nvSpPr>
        <p:spPr>
          <a:xfrm>
            <a:off x="13812795" y="9299786"/>
            <a:ext cx="359610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정말 좋아요~!~!</a:t>
            </a:r>
          </a:p>
        </p:txBody>
      </p:sp>
      <p:sp>
        <p:nvSpPr>
          <p:cNvPr id="815" name="TextBox 111"/>
          <p:cNvSpPr txBox="1"/>
          <p:nvPr/>
        </p:nvSpPr>
        <p:spPr>
          <a:xfrm>
            <a:off x="13726103" y="8805019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귀여운</a:t>
            </a:r>
          </a:p>
        </p:txBody>
      </p:sp>
      <p:sp>
        <p:nvSpPr>
          <p:cNvPr id="816" name="TextBox 112"/>
          <p:cNvSpPr txBox="1"/>
          <p:nvPr/>
        </p:nvSpPr>
        <p:spPr>
          <a:xfrm>
            <a:off x="15282795" y="8795943"/>
            <a:ext cx="144281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pic>
        <p:nvPicPr>
          <p:cNvPr id="817" name="Picture 2" descr="Picture 2"/>
          <p:cNvPicPr>
            <a:picLocks noChangeAspect="1"/>
          </p:cNvPicPr>
          <p:nvPr/>
        </p:nvPicPr>
        <p:blipFill>
          <a:blip r:embed="rId3"/>
          <a:srcRect l="16797" t="18737" r="17053" b="18263"/>
          <a:stretch>
            <a:fillRect/>
          </a:stretch>
        </p:blipFill>
        <p:spPr>
          <a:xfrm>
            <a:off x="15183957" y="5014053"/>
            <a:ext cx="381638" cy="363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Picture 2" descr="Picture 2"/>
          <p:cNvPicPr>
            <a:picLocks noChangeAspect="1"/>
          </p:cNvPicPr>
          <p:nvPr/>
        </p:nvPicPr>
        <p:blipFill>
          <a:blip r:embed="rId3"/>
          <a:srcRect l="16797" t="18737" r="17053" b="18263"/>
          <a:stretch>
            <a:fillRect/>
          </a:stretch>
        </p:blipFill>
        <p:spPr>
          <a:xfrm>
            <a:off x="15576826" y="5023733"/>
            <a:ext cx="381638" cy="363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437" y="4339914"/>
            <a:ext cx="556022" cy="532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999" y="4332602"/>
            <a:ext cx="556023" cy="532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437" y="7809010"/>
            <a:ext cx="556022" cy="532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999" y="7776119"/>
            <a:ext cx="556023" cy="532359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TextBox 88"/>
          <p:cNvSpPr txBox="1"/>
          <p:nvPr/>
        </p:nvSpPr>
        <p:spPr>
          <a:xfrm>
            <a:off x="8092554" y="4784706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824" name="TextBox 89"/>
          <p:cNvSpPr txBox="1"/>
          <p:nvPr/>
        </p:nvSpPr>
        <p:spPr>
          <a:xfrm>
            <a:off x="16760597" y="4777770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825" name="TextBox 116"/>
          <p:cNvSpPr txBox="1"/>
          <p:nvPr/>
        </p:nvSpPr>
        <p:spPr>
          <a:xfrm>
            <a:off x="8106309" y="8211717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826" name="TextBox 117"/>
          <p:cNvSpPr txBox="1"/>
          <p:nvPr/>
        </p:nvSpPr>
        <p:spPr>
          <a:xfrm>
            <a:off x="16762288" y="8218869"/>
            <a:ext cx="179107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827" name="4.2.1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4.2.1.</a:t>
            </a:r>
          </a:p>
        </p:txBody>
      </p:sp>
      <p:sp>
        <p:nvSpPr>
          <p:cNvPr id="828" name="사용자 홈"/>
          <p:cNvSpPr txBox="1"/>
          <p:nvPr/>
        </p:nvSpPr>
        <p:spPr>
          <a:xfrm>
            <a:off x="14137997" y="74357"/>
            <a:ext cx="167662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사용자 홈</a:t>
            </a:r>
          </a:p>
        </p:txBody>
      </p:sp>
      <p:sp>
        <p:nvSpPr>
          <p:cNvPr id="829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30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31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32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835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833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834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36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837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38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839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840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841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42" name="직사각형"/>
          <p:cNvSpPr/>
          <p:nvPr/>
        </p:nvSpPr>
        <p:spPr>
          <a:xfrm>
            <a:off x="257217" y="2434132"/>
            <a:ext cx="4218822" cy="109249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43" name="직사각형"/>
          <p:cNvSpPr/>
          <p:nvPr/>
        </p:nvSpPr>
        <p:spPr>
          <a:xfrm>
            <a:off x="432288" y="2585061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44" name="직사각형"/>
          <p:cNvSpPr/>
          <p:nvPr/>
        </p:nvSpPr>
        <p:spPr>
          <a:xfrm>
            <a:off x="432288" y="3396314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847" name="모서리가 둥근 직사각형 114"/>
          <p:cNvGrpSpPr/>
          <p:nvPr/>
        </p:nvGrpSpPr>
        <p:grpSpPr>
          <a:xfrm>
            <a:off x="1179628" y="935674"/>
            <a:ext cx="576065" cy="576065"/>
            <a:chOff x="0" y="0"/>
            <a:chExt cx="576064" cy="576064"/>
          </a:xfrm>
        </p:grpSpPr>
        <p:sp>
          <p:nvSpPr>
            <p:cNvPr id="84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846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848" name="집"/>
          <p:cNvSpPr/>
          <p:nvPr/>
        </p:nvSpPr>
        <p:spPr>
          <a:xfrm>
            <a:off x="612766" y="2695813"/>
            <a:ext cx="493378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49" name="검색"/>
          <p:cNvSpPr/>
          <p:nvPr/>
        </p:nvSpPr>
        <p:spPr>
          <a:xfrm>
            <a:off x="622535" y="3458133"/>
            <a:ext cx="500060" cy="58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50" name="Home"/>
          <p:cNvSpPr txBox="1"/>
          <p:nvPr/>
        </p:nvSpPr>
        <p:spPr>
          <a:xfrm>
            <a:off x="1466199" y="2799251"/>
            <a:ext cx="9634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Home</a:t>
            </a:r>
          </a:p>
        </p:txBody>
      </p:sp>
      <p:sp>
        <p:nvSpPr>
          <p:cNvPr id="851" name="검색"/>
          <p:cNvSpPr txBox="1"/>
          <p:nvPr/>
        </p:nvSpPr>
        <p:spPr>
          <a:xfrm>
            <a:off x="1604274" y="3575384"/>
            <a:ext cx="6873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검색</a:t>
            </a:r>
          </a:p>
        </p:txBody>
      </p:sp>
      <p:grpSp>
        <p:nvGrpSpPr>
          <p:cNvPr id="854" name="모서리가 둥근 직사각형 114"/>
          <p:cNvGrpSpPr/>
          <p:nvPr/>
        </p:nvGrpSpPr>
        <p:grpSpPr>
          <a:xfrm>
            <a:off x="2792224" y="2628737"/>
            <a:ext cx="576065" cy="576065"/>
            <a:chOff x="0" y="0"/>
            <a:chExt cx="576064" cy="576064"/>
          </a:xfrm>
        </p:grpSpPr>
        <p:sp>
          <p:nvSpPr>
            <p:cNvPr id="85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853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857" name="모서리가 둥근 직사각형 114"/>
          <p:cNvGrpSpPr/>
          <p:nvPr/>
        </p:nvGrpSpPr>
        <p:grpSpPr>
          <a:xfrm>
            <a:off x="2824445" y="3551091"/>
            <a:ext cx="576065" cy="576065"/>
            <a:chOff x="0" y="0"/>
            <a:chExt cx="576064" cy="576064"/>
          </a:xfrm>
        </p:grpSpPr>
        <p:sp>
          <p:nvSpPr>
            <p:cNvPr id="85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856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선"/>
          <p:cNvSpPr/>
          <p:nvPr/>
        </p:nvSpPr>
        <p:spPr>
          <a:xfrm>
            <a:off x="424256" y="12954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6" name="1.1. 서비스 기능 설명"/>
          <p:cNvSpPr txBox="1"/>
          <p:nvPr/>
        </p:nvSpPr>
        <p:spPr>
          <a:xfrm>
            <a:off x="381793" y="361949"/>
            <a:ext cx="477361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1.1. 서비스 기능 설명</a:t>
            </a:r>
          </a:p>
        </p:txBody>
      </p:sp>
      <p:pic>
        <p:nvPicPr>
          <p:cNvPr id="247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직사각형"/>
          <p:cNvSpPr/>
          <p:nvPr/>
        </p:nvSpPr>
        <p:spPr>
          <a:xfrm>
            <a:off x="431800" y="1543050"/>
            <a:ext cx="9463031" cy="118260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49" name="포토메이트"/>
          <p:cNvSpPr txBox="1"/>
          <p:nvPr/>
        </p:nvSpPr>
        <p:spPr>
          <a:xfrm>
            <a:off x="10113423" y="1797049"/>
            <a:ext cx="6528793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 포토메이트</a:t>
            </a:r>
          </a:p>
        </p:txBody>
      </p:sp>
      <p:sp>
        <p:nvSpPr>
          <p:cNvPr id="250" name="사진 촬영 스튜디오, 작가 검색부터 예약까지…"/>
          <p:cNvSpPr txBox="1"/>
          <p:nvPr/>
        </p:nvSpPr>
        <p:spPr>
          <a:xfrm>
            <a:off x="10515090" y="3369310"/>
            <a:ext cx="11381372" cy="161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7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사진 촬영 스튜디오, 작가 검색부터 예약까지</a:t>
            </a:r>
          </a:p>
          <a:p>
            <a:pPr algn="l">
              <a:lnSpc>
                <a:spcPct val="120000"/>
              </a:lnSpc>
              <a:defRPr sz="47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한 번에 가능한 서비스</a:t>
            </a:r>
          </a:p>
        </p:txBody>
      </p:sp>
      <p:sp>
        <p:nvSpPr>
          <p:cNvPr id="251" name="사용자가 원하는 목적과 컨셉에 따라 적합한 사진관을 제안해 줄 수 있는 서비스"/>
          <p:cNvSpPr txBox="1"/>
          <p:nvPr/>
        </p:nvSpPr>
        <p:spPr>
          <a:xfrm>
            <a:off x="10435114" y="6758495"/>
            <a:ext cx="1360276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454" indent="-496454" algn="l">
              <a:lnSpc>
                <a:spcPct val="120000"/>
              </a:lnSpc>
              <a:buSzPct val="150000"/>
              <a:buChar char="-"/>
              <a:defRPr sz="3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사용자가 원하는 목적과 컨셉에 따라 적합한 사진관을 제안해 줄 수 있는 서비스</a:t>
            </a:r>
          </a:p>
        </p:txBody>
      </p:sp>
      <p:sp>
        <p:nvSpPr>
          <p:cNvPr id="252" name="MZ세대에서 증가하는 셀프 스튜디오와 스냅사진에 대한 수요와 그 사이에서 정리되지 않은 정보로 인해 혼란을 겪는 사람들의 페인 포인트에 주목"/>
          <p:cNvSpPr txBox="1"/>
          <p:nvPr/>
        </p:nvSpPr>
        <p:spPr>
          <a:xfrm>
            <a:off x="10435114" y="8352345"/>
            <a:ext cx="13602763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454" indent="-496454" algn="l">
              <a:lnSpc>
                <a:spcPct val="120000"/>
              </a:lnSpc>
              <a:buSzPct val="150000"/>
              <a:buChar char="-"/>
              <a:defRPr sz="3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MZ세대에서 증가하는 셀프 스튜디오와 스냅사진에 대한 수요와 그 사이에서 정리되지 않은 정보로 인해 혼란을 겪는 사람들의 페인 포인트에 주목</a:t>
            </a:r>
          </a:p>
        </p:txBody>
      </p:sp>
      <p:sp>
        <p:nvSpPr>
          <p:cNvPr id="253" name="다양한 컨셉의 스튜디오, 사진작가를 한눈에 모아보는 서비스"/>
          <p:cNvSpPr txBox="1"/>
          <p:nvPr/>
        </p:nvSpPr>
        <p:spPr>
          <a:xfrm>
            <a:off x="10435114" y="5550947"/>
            <a:ext cx="1360276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6454" indent="-496454" algn="l">
              <a:lnSpc>
                <a:spcPct val="120000"/>
              </a:lnSpc>
              <a:buSzPct val="150000"/>
              <a:buChar char="-"/>
              <a:defRPr sz="3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 다양한 컨셉의 스튜디오, 사진작가를 한눈에 모아보는 서비스</a:t>
            </a:r>
          </a:p>
        </p:txBody>
      </p:sp>
      <p:sp>
        <p:nvSpPr>
          <p:cNvPr id="254" name="사진관 이용자:  원하는 목적과 컨셉 등 다양한 조건에 따라 상세한 검색 서비스를 제공 받는다."/>
          <p:cNvSpPr txBox="1"/>
          <p:nvPr/>
        </p:nvSpPr>
        <p:spPr>
          <a:xfrm>
            <a:off x="10808431" y="10681265"/>
            <a:ext cx="13463448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사진관 이용자:  원하는 목적과 컨셉 등 다양한 조건에 따라 상세한 검색 서비스를 제공 받는다.</a:t>
            </a:r>
          </a:p>
        </p:txBody>
      </p:sp>
      <p:sp>
        <p:nvSpPr>
          <p:cNvPr id="255" name="사진관 사업자:  예약 및 결제 시스템을 통해 통합된 고객 관리 시스템을 제공 받는다."/>
          <p:cNvSpPr txBox="1"/>
          <p:nvPr/>
        </p:nvSpPr>
        <p:spPr>
          <a:xfrm>
            <a:off x="10808431" y="11849665"/>
            <a:ext cx="13463448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사진관 사업자:  예약 및 결제 시스템을 통해 통합된 고객 관리 시스템을 제공 받는다.</a:t>
            </a:r>
          </a:p>
        </p:txBody>
      </p:sp>
      <p:sp>
        <p:nvSpPr>
          <p:cNvPr id="256" name="원"/>
          <p:cNvSpPr/>
          <p:nvPr/>
        </p:nvSpPr>
        <p:spPr>
          <a:xfrm>
            <a:off x="10464800" y="10826236"/>
            <a:ext cx="249810" cy="24981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7" name="원"/>
          <p:cNvSpPr/>
          <p:nvPr/>
        </p:nvSpPr>
        <p:spPr>
          <a:xfrm>
            <a:off x="10464800" y="12014765"/>
            <a:ext cx="249810" cy="24981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직사각형"/>
          <p:cNvSpPr/>
          <p:nvPr/>
        </p:nvSpPr>
        <p:spPr>
          <a:xfrm>
            <a:off x="4431463" y="2437301"/>
            <a:ext cx="13731715" cy="10918649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60" name="직사각형"/>
          <p:cNvSpPr/>
          <p:nvPr/>
        </p:nvSpPr>
        <p:spPr>
          <a:xfrm>
            <a:off x="3939225" y="2392851"/>
            <a:ext cx="14222284" cy="12700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61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바로 검색할 수 있는 검색창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주소(시) 필터링.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주소(구) 필터링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목적 필터링. 누르면 정해진 메뉴 중에 선택할 수 있다.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컨셉 필터링. 누르면 정해진 메뉴 중에 선택할 수 있다.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필터링 조건에 맞는 사진가를 보여주고 클릭하면 자세한 프로필을 볼 수 있다.</a:t>
            </a:r>
          </a:p>
        </p:txBody>
      </p:sp>
      <p:sp>
        <p:nvSpPr>
          <p:cNvPr id="862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863" name="4.2.2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4.2.2.</a:t>
            </a:r>
          </a:p>
        </p:txBody>
      </p:sp>
      <p:sp>
        <p:nvSpPr>
          <p:cNvPr id="864" name="검색"/>
          <p:cNvSpPr txBox="1"/>
          <p:nvPr/>
        </p:nvSpPr>
        <p:spPr>
          <a:xfrm>
            <a:off x="14137997" y="74357"/>
            <a:ext cx="83835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검색</a:t>
            </a:r>
          </a:p>
        </p:txBody>
      </p:sp>
      <p:sp>
        <p:nvSpPr>
          <p:cNvPr id="865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6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6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6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87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86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87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7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87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7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87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87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87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78" name="직사각형"/>
          <p:cNvSpPr/>
          <p:nvPr/>
        </p:nvSpPr>
        <p:spPr>
          <a:xfrm>
            <a:off x="257217" y="2434132"/>
            <a:ext cx="4218822" cy="109249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79" name="직사각형"/>
          <p:cNvSpPr/>
          <p:nvPr/>
        </p:nvSpPr>
        <p:spPr>
          <a:xfrm>
            <a:off x="432288" y="2585061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80" name="직사각형"/>
          <p:cNvSpPr/>
          <p:nvPr/>
        </p:nvSpPr>
        <p:spPr>
          <a:xfrm>
            <a:off x="432288" y="3396314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81" name="집"/>
          <p:cNvSpPr/>
          <p:nvPr/>
        </p:nvSpPr>
        <p:spPr>
          <a:xfrm>
            <a:off x="612766" y="2695813"/>
            <a:ext cx="493378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82" name="검색"/>
          <p:cNvSpPr/>
          <p:nvPr/>
        </p:nvSpPr>
        <p:spPr>
          <a:xfrm>
            <a:off x="622535" y="3458133"/>
            <a:ext cx="500060" cy="58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83" name="Home"/>
          <p:cNvSpPr txBox="1"/>
          <p:nvPr/>
        </p:nvSpPr>
        <p:spPr>
          <a:xfrm>
            <a:off x="1466199" y="2799251"/>
            <a:ext cx="9634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Home</a:t>
            </a:r>
          </a:p>
        </p:txBody>
      </p:sp>
      <p:sp>
        <p:nvSpPr>
          <p:cNvPr id="884" name="검색"/>
          <p:cNvSpPr txBox="1"/>
          <p:nvPr/>
        </p:nvSpPr>
        <p:spPr>
          <a:xfrm>
            <a:off x="1604274" y="3575384"/>
            <a:ext cx="6873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검색</a:t>
            </a:r>
          </a:p>
        </p:txBody>
      </p:sp>
      <p:sp>
        <p:nvSpPr>
          <p:cNvPr id="885" name="사진관 검색"/>
          <p:cNvSpPr txBox="1"/>
          <p:nvPr/>
        </p:nvSpPr>
        <p:spPr>
          <a:xfrm>
            <a:off x="4920827" y="2799251"/>
            <a:ext cx="20116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사진관 검색</a:t>
            </a:r>
          </a:p>
        </p:txBody>
      </p:sp>
      <p:sp>
        <p:nvSpPr>
          <p:cNvPr id="886" name="직사각형"/>
          <p:cNvSpPr/>
          <p:nvPr/>
        </p:nvSpPr>
        <p:spPr>
          <a:xfrm>
            <a:off x="4528617" y="3700087"/>
            <a:ext cx="3456386" cy="9678205"/>
          </a:xfrm>
          <a:prstGeom prst="rect">
            <a:avLst/>
          </a:prstGeom>
          <a:solidFill>
            <a:srgbClr val="FCFCFC"/>
          </a:solidFill>
          <a:ln w="3175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87" name="직사각형"/>
          <p:cNvSpPr/>
          <p:nvPr/>
        </p:nvSpPr>
        <p:spPr>
          <a:xfrm>
            <a:off x="4707115" y="3831494"/>
            <a:ext cx="3123500" cy="8153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88" name="검색"/>
          <p:cNvSpPr/>
          <p:nvPr/>
        </p:nvSpPr>
        <p:spPr>
          <a:xfrm>
            <a:off x="4899513" y="3946117"/>
            <a:ext cx="500059" cy="586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89" name="Search"/>
          <p:cNvSpPr txBox="1"/>
          <p:nvPr/>
        </p:nvSpPr>
        <p:spPr>
          <a:xfrm>
            <a:off x="5729048" y="4025170"/>
            <a:ext cx="10555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Search</a:t>
            </a:r>
          </a:p>
        </p:txBody>
      </p:sp>
      <p:sp>
        <p:nvSpPr>
          <p:cNvPr id="890" name="삼각형"/>
          <p:cNvSpPr/>
          <p:nvPr/>
        </p:nvSpPr>
        <p:spPr>
          <a:xfrm>
            <a:off x="4722968" y="5094878"/>
            <a:ext cx="329300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91" name="주소(시)"/>
          <p:cNvSpPr txBox="1"/>
          <p:nvPr/>
        </p:nvSpPr>
        <p:spPr>
          <a:xfrm>
            <a:off x="5524146" y="4936259"/>
            <a:ext cx="14653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주소(시)</a:t>
            </a:r>
          </a:p>
        </p:txBody>
      </p:sp>
      <p:sp>
        <p:nvSpPr>
          <p:cNvPr id="892" name="삼각형"/>
          <p:cNvSpPr/>
          <p:nvPr/>
        </p:nvSpPr>
        <p:spPr>
          <a:xfrm>
            <a:off x="4742615" y="6286120"/>
            <a:ext cx="329300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93" name="주소(구)"/>
          <p:cNvSpPr txBox="1"/>
          <p:nvPr/>
        </p:nvSpPr>
        <p:spPr>
          <a:xfrm>
            <a:off x="5543793" y="6127501"/>
            <a:ext cx="146532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주소(구)</a:t>
            </a:r>
          </a:p>
        </p:txBody>
      </p:sp>
      <p:sp>
        <p:nvSpPr>
          <p:cNvPr id="894" name="선"/>
          <p:cNvSpPr/>
          <p:nvPr/>
        </p:nvSpPr>
        <p:spPr>
          <a:xfrm>
            <a:off x="4741098" y="6877603"/>
            <a:ext cx="2815533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95" name="선"/>
          <p:cNvSpPr/>
          <p:nvPr/>
        </p:nvSpPr>
        <p:spPr>
          <a:xfrm>
            <a:off x="4868776" y="5918163"/>
            <a:ext cx="2815533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96" name="삼각형"/>
          <p:cNvSpPr/>
          <p:nvPr/>
        </p:nvSpPr>
        <p:spPr>
          <a:xfrm>
            <a:off x="4793415" y="7512576"/>
            <a:ext cx="329300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97" name="목적"/>
          <p:cNvSpPr txBox="1"/>
          <p:nvPr/>
        </p:nvSpPr>
        <p:spPr>
          <a:xfrm>
            <a:off x="5911966" y="7353958"/>
            <a:ext cx="8305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목적</a:t>
            </a:r>
          </a:p>
        </p:txBody>
      </p:sp>
      <p:sp>
        <p:nvSpPr>
          <p:cNvPr id="898" name="삼각형"/>
          <p:cNvSpPr/>
          <p:nvPr/>
        </p:nvSpPr>
        <p:spPr>
          <a:xfrm>
            <a:off x="4804598" y="8738495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899" name="컨샙"/>
          <p:cNvSpPr txBox="1"/>
          <p:nvPr/>
        </p:nvSpPr>
        <p:spPr>
          <a:xfrm>
            <a:off x="5923150" y="8579876"/>
            <a:ext cx="8305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컨샙</a:t>
            </a:r>
          </a:p>
        </p:txBody>
      </p:sp>
      <p:sp>
        <p:nvSpPr>
          <p:cNvPr id="900" name="선"/>
          <p:cNvSpPr/>
          <p:nvPr/>
        </p:nvSpPr>
        <p:spPr>
          <a:xfrm>
            <a:off x="4741098" y="8285547"/>
            <a:ext cx="2815533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1" name="선"/>
          <p:cNvSpPr/>
          <p:nvPr/>
        </p:nvSpPr>
        <p:spPr>
          <a:xfrm>
            <a:off x="4804598" y="9468451"/>
            <a:ext cx="2815533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2" name="직사각형"/>
          <p:cNvSpPr/>
          <p:nvPr/>
        </p:nvSpPr>
        <p:spPr>
          <a:xfrm>
            <a:off x="8206303" y="4603990"/>
            <a:ext cx="4535695" cy="55715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03" name="직사각형"/>
          <p:cNvSpPr/>
          <p:nvPr/>
        </p:nvSpPr>
        <p:spPr>
          <a:xfrm>
            <a:off x="13268343" y="4603990"/>
            <a:ext cx="4535695" cy="55715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04" name="직사각형"/>
          <p:cNvSpPr/>
          <p:nvPr/>
        </p:nvSpPr>
        <p:spPr>
          <a:xfrm>
            <a:off x="8206303" y="10627315"/>
            <a:ext cx="4535695" cy="27111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05" name="직사각형"/>
          <p:cNvSpPr/>
          <p:nvPr/>
        </p:nvSpPr>
        <p:spPr>
          <a:xfrm>
            <a:off x="13268343" y="10627315"/>
            <a:ext cx="4535695" cy="27111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06" name="Total Photographer 10"/>
          <p:cNvSpPr txBox="1"/>
          <p:nvPr/>
        </p:nvSpPr>
        <p:spPr>
          <a:xfrm>
            <a:off x="8205313" y="3860370"/>
            <a:ext cx="406717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Total Photographer 10</a:t>
            </a:r>
          </a:p>
        </p:txBody>
      </p:sp>
      <p:sp>
        <p:nvSpPr>
          <p:cNvPr id="907" name="직사각형"/>
          <p:cNvSpPr/>
          <p:nvPr/>
        </p:nvSpPr>
        <p:spPr>
          <a:xfrm>
            <a:off x="8525305" y="4885105"/>
            <a:ext cx="3905421" cy="34538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08" name="oo포토"/>
          <p:cNvSpPr txBox="1"/>
          <p:nvPr/>
        </p:nvSpPr>
        <p:spPr>
          <a:xfrm>
            <a:off x="8525306" y="8342339"/>
            <a:ext cx="129235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oo포토</a:t>
            </a:r>
          </a:p>
        </p:txBody>
      </p:sp>
      <p:sp>
        <p:nvSpPr>
          <p:cNvPr id="909" name="oo시 oo구"/>
          <p:cNvSpPr txBox="1"/>
          <p:nvPr/>
        </p:nvSpPr>
        <p:spPr>
          <a:xfrm>
            <a:off x="8525305" y="8818771"/>
            <a:ext cx="127863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oo시 oo구</a:t>
            </a:r>
          </a:p>
        </p:txBody>
      </p:sp>
      <p:sp>
        <p:nvSpPr>
          <p:cNvPr id="910" name="#귀여운"/>
          <p:cNvSpPr txBox="1"/>
          <p:nvPr/>
        </p:nvSpPr>
        <p:spPr>
          <a:xfrm>
            <a:off x="8506615" y="9484828"/>
            <a:ext cx="141960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#귀여운</a:t>
            </a:r>
          </a:p>
        </p:txBody>
      </p:sp>
      <p:sp>
        <p:nvSpPr>
          <p:cNvPr id="911" name="직사각형"/>
          <p:cNvSpPr/>
          <p:nvPr/>
        </p:nvSpPr>
        <p:spPr>
          <a:xfrm>
            <a:off x="13583480" y="4838977"/>
            <a:ext cx="3905421" cy="345387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12" name="직사각형"/>
          <p:cNvSpPr/>
          <p:nvPr/>
        </p:nvSpPr>
        <p:spPr>
          <a:xfrm>
            <a:off x="8525305" y="10911264"/>
            <a:ext cx="3905421" cy="244100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13" name="직사각형"/>
          <p:cNvSpPr/>
          <p:nvPr/>
        </p:nvSpPr>
        <p:spPr>
          <a:xfrm>
            <a:off x="13583480" y="10911264"/>
            <a:ext cx="3905421" cy="244100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916" name="모서리가 둥근 직사각형 114"/>
          <p:cNvGrpSpPr/>
          <p:nvPr/>
        </p:nvGrpSpPr>
        <p:grpSpPr>
          <a:xfrm>
            <a:off x="7113131" y="3948862"/>
            <a:ext cx="576065" cy="576065"/>
            <a:chOff x="0" y="0"/>
            <a:chExt cx="576064" cy="576064"/>
          </a:xfrm>
        </p:grpSpPr>
        <p:sp>
          <p:nvSpPr>
            <p:cNvPr id="91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915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19" name="모서리가 둥근 직사각형 114"/>
          <p:cNvGrpSpPr/>
          <p:nvPr/>
        </p:nvGrpSpPr>
        <p:grpSpPr>
          <a:xfrm>
            <a:off x="7261054" y="5138097"/>
            <a:ext cx="576065" cy="576065"/>
            <a:chOff x="0" y="0"/>
            <a:chExt cx="576064" cy="576064"/>
          </a:xfrm>
        </p:grpSpPr>
        <p:sp>
          <p:nvSpPr>
            <p:cNvPr id="917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918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22" name="모서리가 둥근 직사각형 114"/>
          <p:cNvGrpSpPr/>
          <p:nvPr/>
        </p:nvGrpSpPr>
        <p:grpSpPr>
          <a:xfrm>
            <a:off x="7108244" y="6095492"/>
            <a:ext cx="576065" cy="576065"/>
            <a:chOff x="0" y="0"/>
            <a:chExt cx="576064" cy="576064"/>
          </a:xfrm>
        </p:grpSpPr>
        <p:sp>
          <p:nvSpPr>
            <p:cNvPr id="920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921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925" name="모서리가 둥근 직사각형 114"/>
          <p:cNvGrpSpPr/>
          <p:nvPr/>
        </p:nvGrpSpPr>
        <p:grpSpPr>
          <a:xfrm>
            <a:off x="7105315" y="7338044"/>
            <a:ext cx="576065" cy="576065"/>
            <a:chOff x="0" y="0"/>
            <a:chExt cx="576064" cy="576064"/>
          </a:xfrm>
        </p:grpSpPr>
        <p:sp>
          <p:nvSpPr>
            <p:cNvPr id="92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924" name="4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928" name="모서리가 둥근 직사각형 114"/>
          <p:cNvGrpSpPr/>
          <p:nvPr/>
        </p:nvGrpSpPr>
        <p:grpSpPr>
          <a:xfrm>
            <a:off x="7105315" y="8588967"/>
            <a:ext cx="576065" cy="576066"/>
            <a:chOff x="0" y="0"/>
            <a:chExt cx="576064" cy="576064"/>
          </a:xfrm>
        </p:grpSpPr>
        <p:sp>
          <p:nvSpPr>
            <p:cNvPr id="92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927" name="5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931" name="모서리가 둥근 직사각형 114"/>
          <p:cNvGrpSpPr/>
          <p:nvPr/>
        </p:nvGrpSpPr>
        <p:grpSpPr>
          <a:xfrm>
            <a:off x="11589098" y="8635491"/>
            <a:ext cx="576065" cy="576065"/>
            <a:chOff x="0" y="0"/>
            <a:chExt cx="576064" cy="576064"/>
          </a:xfrm>
        </p:grpSpPr>
        <p:sp>
          <p:nvSpPr>
            <p:cNvPr id="92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930" name="6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사진 작가 정보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대표사진, 이름, 위치, 리뷰, 찜하기 등</a:t>
            </a:r>
          </a:p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>
              <a:lnSpc>
                <a:spcPct val="120000"/>
              </a:lnSpc>
              <a:buAutoNum type="arabicPeriod" startAt="2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예약 정보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(날짜, 상품명) 수정 버튼을 통해 해당 페이지 에서도 날짜와 상품을 변경할 수 있다.</a:t>
            </a:r>
          </a:p>
          <a:p>
            <a:pPr>
              <a:lnSpc>
                <a:spcPct val="120000"/>
              </a:lnSpc>
              <a:buAutoNum type="arabicPeriod" startAt="2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>
              <a:lnSpc>
                <a:spcPct val="120000"/>
              </a:lnSpc>
              <a:buAutoNum type="arabicPeriod" startAt="3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쿠폰 및 포인트 사용</a:t>
            </a:r>
          </a:p>
          <a:p>
            <a:pPr marL="663575" lvl="1" indent="-428625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3500"/>
              <a:buFont typeface="Arial"/>
              <a:buChar char="•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[쿠폰받기] 버튼을 통해 현재 사용 가능한 쿠폰을 다운로드할 수 있다.</a:t>
            </a:r>
          </a:p>
          <a:p>
            <a:pPr marL="663575" lvl="1" indent="-428625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3500"/>
              <a:buFont typeface="Arial"/>
              <a:buChar char="•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[전액사용] 버튼을 통해 보유 포인트 전액을 사용할 수 있다.</a:t>
            </a:r>
          </a:p>
        </p:txBody>
      </p:sp>
      <p:sp>
        <p:nvSpPr>
          <p:cNvPr id="934" name="TextBox 3"/>
          <p:cNvSpPr txBox="1"/>
          <p:nvPr/>
        </p:nvSpPr>
        <p:spPr>
          <a:xfrm>
            <a:off x="408599" y="2633530"/>
            <a:ext cx="321254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결제하기</a:t>
            </a:r>
          </a:p>
        </p:txBody>
      </p:sp>
      <p:sp>
        <p:nvSpPr>
          <p:cNvPr id="935" name="직사각형 42"/>
          <p:cNvSpPr/>
          <p:nvPr/>
        </p:nvSpPr>
        <p:spPr>
          <a:xfrm>
            <a:off x="1246783" y="3630736"/>
            <a:ext cx="16510863" cy="33320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93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54" y="3831706"/>
            <a:ext cx="4473419" cy="2982281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TextBox 44"/>
          <p:cNvSpPr txBox="1"/>
          <p:nvPr/>
        </p:nvSpPr>
        <p:spPr>
          <a:xfrm>
            <a:off x="6140698" y="3772341"/>
            <a:ext cx="6860951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</a:t>
            </a:r>
          </a:p>
        </p:txBody>
      </p:sp>
      <p:sp>
        <p:nvSpPr>
          <p:cNvPr id="938" name="TextBox 45"/>
          <p:cNvSpPr txBox="1"/>
          <p:nvPr/>
        </p:nvSpPr>
        <p:spPr>
          <a:xfrm>
            <a:off x="6666733" y="4546274"/>
            <a:ext cx="16844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차분한</a:t>
            </a:r>
          </a:p>
        </p:txBody>
      </p:sp>
      <p:sp>
        <p:nvSpPr>
          <p:cNvPr id="939" name="TextBox 46"/>
          <p:cNvSpPr txBox="1"/>
          <p:nvPr/>
        </p:nvSpPr>
        <p:spPr>
          <a:xfrm>
            <a:off x="6666732" y="5246397"/>
            <a:ext cx="68609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구로구</a:t>
            </a:r>
          </a:p>
        </p:txBody>
      </p:sp>
      <p:sp>
        <p:nvSpPr>
          <p:cNvPr id="940" name="TextBox 47"/>
          <p:cNvSpPr txBox="1"/>
          <p:nvPr/>
        </p:nvSpPr>
        <p:spPr>
          <a:xfrm>
            <a:off x="8405120" y="4546274"/>
            <a:ext cx="16844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pic>
        <p:nvPicPr>
          <p:cNvPr id="941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38" y="6055234"/>
            <a:ext cx="556668" cy="55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TextBox 49"/>
          <p:cNvSpPr txBox="1"/>
          <p:nvPr/>
        </p:nvSpPr>
        <p:spPr>
          <a:xfrm>
            <a:off x="7198304" y="6013599"/>
            <a:ext cx="27678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4.9 (85개)</a:t>
            </a:r>
          </a:p>
        </p:txBody>
      </p:sp>
      <p:sp>
        <p:nvSpPr>
          <p:cNvPr id="943" name="직선 연결선 50"/>
          <p:cNvSpPr/>
          <p:nvPr/>
        </p:nvSpPr>
        <p:spPr>
          <a:xfrm>
            <a:off x="9247330" y="5985061"/>
            <a:ext cx="1" cy="75875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94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848" y="6155383"/>
            <a:ext cx="591987" cy="591988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TextBox 54"/>
          <p:cNvSpPr txBox="1"/>
          <p:nvPr/>
        </p:nvSpPr>
        <p:spPr>
          <a:xfrm>
            <a:off x="10181390" y="6074095"/>
            <a:ext cx="27678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946" name="직선 연결선 8"/>
          <p:cNvSpPr/>
          <p:nvPr/>
        </p:nvSpPr>
        <p:spPr>
          <a:xfrm>
            <a:off x="862741" y="7434064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947" name="TextBox 56"/>
          <p:cNvSpPr txBox="1"/>
          <p:nvPr/>
        </p:nvSpPr>
        <p:spPr>
          <a:xfrm>
            <a:off x="1176682" y="7434064"/>
            <a:ext cx="321254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예약 정보</a:t>
            </a:r>
          </a:p>
        </p:txBody>
      </p:sp>
      <p:sp>
        <p:nvSpPr>
          <p:cNvPr id="948" name="Google Shape;1075;g125a8d08816_17_309"/>
          <p:cNvSpPr txBox="1"/>
          <p:nvPr/>
        </p:nvSpPr>
        <p:spPr>
          <a:xfrm>
            <a:off x="2022535" y="8336874"/>
            <a:ext cx="1629063" cy="72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날짜</a:t>
            </a:r>
          </a:p>
        </p:txBody>
      </p:sp>
      <p:sp>
        <p:nvSpPr>
          <p:cNvPr id="949" name="Google Shape;1077;g125a8d08816_17_309"/>
          <p:cNvSpPr txBox="1"/>
          <p:nvPr/>
        </p:nvSpPr>
        <p:spPr>
          <a:xfrm>
            <a:off x="4250975" y="8371226"/>
            <a:ext cx="4518849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2022년 4월 22일 오후 2시</a:t>
            </a:r>
          </a:p>
        </p:txBody>
      </p:sp>
      <p:grpSp>
        <p:nvGrpSpPr>
          <p:cNvPr id="952" name="Google Shape;1080;g125a8d08816_17_309"/>
          <p:cNvGrpSpPr/>
          <p:nvPr/>
        </p:nvGrpSpPr>
        <p:grpSpPr>
          <a:xfrm>
            <a:off x="16071708" y="8157498"/>
            <a:ext cx="1444985" cy="650595"/>
            <a:chOff x="0" y="0"/>
            <a:chExt cx="1444984" cy="650594"/>
          </a:xfrm>
        </p:grpSpPr>
        <p:sp>
          <p:nvSpPr>
            <p:cNvPr id="950" name="직사각형"/>
            <p:cNvSpPr/>
            <p:nvPr/>
          </p:nvSpPr>
          <p:spPr>
            <a:xfrm>
              <a:off x="-1" y="0"/>
              <a:ext cx="1444986" cy="650595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951" name="수정"/>
            <p:cNvSpPr txBox="1"/>
            <p:nvPr/>
          </p:nvSpPr>
          <p:spPr>
            <a:xfrm>
              <a:off x="91466" y="30697"/>
              <a:ext cx="1262052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수정</a:t>
              </a:r>
            </a:p>
          </p:txBody>
        </p:sp>
      </p:grpSp>
      <p:sp>
        <p:nvSpPr>
          <p:cNvPr id="953" name="Google Shape;1081;g125a8d08816_17_309"/>
          <p:cNvSpPr txBox="1"/>
          <p:nvPr/>
        </p:nvSpPr>
        <p:spPr>
          <a:xfrm>
            <a:off x="10315407" y="10416653"/>
            <a:ext cx="2657804" cy="4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수정</a:t>
            </a:r>
          </a:p>
        </p:txBody>
      </p:sp>
      <p:sp>
        <p:nvSpPr>
          <p:cNvPr id="954" name="Google Shape;1075;g125a8d08816_17_309"/>
          <p:cNvSpPr txBox="1"/>
          <p:nvPr/>
        </p:nvSpPr>
        <p:spPr>
          <a:xfrm>
            <a:off x="1968423" y="9095975"/>
            <a:ext cx="1629063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상품명</a:t>
            </a:r>
          </a:p>
        </p:txBody>
      </p:sp>
      <p:sp>
        <p:nvSpPr>
          <p:cNvPr id="955" name="Google Shape;1077;g125a8d08816_17_309"/>
          <p:cNvSpPr txBox="1"/>
          <p:nvPr/>
        </p:nvSpPr>
        <p:spPr>
          <a:xfrm>
            <a:off x="4250973" y="9180472"/>
            <a:ext cx="5292921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커플사진(2인)       70,000원</a:t>
            </a:r>
          </a:p>
        </p:txBody>
      </p:sp>
      <p:grpSp>
        <p:nvGrpSpPr>
          <p:cNvPr id="958" name="Google Shape;1080;g125a8d08816_17_309"/>
          <p:cNvGrpSpPr/>
          <p:nvPr/>
        </p:nvGrpSpPr>
        <p:grpSpPr>
          <a:xfrm>
            <a:off x="16071708" y="9022308"/>
            <a:ext cx="1444985" cy="650596"/>
            <a:chOff x="0" y="0"/>
            <a:chExt cx="1444984" cy="650594"/>
          </a:xfrm>
        </p:grpSpPr>
        <p:sp>
          <p:nvSpPr>
            <p:cNvPr id="956" name="직사각형"/>
            <p:cNvSpPr/>
            <p:nvPr/>
          </p:nvSpPr>
          <p:spPr>
            <a:xfrm>
              <a:off x="-1" y="0"/>
              <a:ext cx="1444986" cy="650595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957" name="수정"/>
            <p:cNvSpPr txBox="1"/>
            <p:nvPr/>
          </p:nvSpPr>
          <p:spPr>
            <a:xfrm>
              <a:off x="91466" y="30697"/>
              <a:ext cx="1262052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수정</a:t>
              </a:r>
            </a:p>
          </p:txBody>
        </p:sp>
      </p:grpSp>
      <p:sp>
        <p:nvSpPr>
          <p:cNvPr id="959" name="직선 연결선 93"/>
          <p:cNvSpPr/>
          <p:nvPr/>
        </p:nvSpPr>
        <p:spPr>
          <a:xfrm>
            <a:off x="827639" y="10122362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960" name="TextBox 94"/>
          <p:cNvSpPr txBox="1"/>
          <p:nvPr/>
        </p:nvSpPr>
        <p:spPr>
          <a:xfrm>
            <a:off x="1176682" y="10370925"/>
            <a:ext cx="321254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쿠폰/포인트</a:t>
            </a:r>
          </a:p>
        </p:txBody>
      </p:sp>
      <p:sp>
        <p:nvSpPr>
          <p:cNvPr id="961" name="Google Shape;1075;g125a8d08816_17_309"/>
          <p:cNvSpPr txBox="1"/>
          <p:nvPr/>
        </p:nvSpPr>
        <p:spPr>
          <a:xfrm>
            <a:off x="1872413" y="11273738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사용 가능한 쿠폰</a:t>
            </a:r>
          </a:p>
        </p:txBody>
      </p:sp>
      <p:sp>
        <p:nvSpPr>
          <p:cNvPr id="962" name="Google Shape;1077;g125a8d08816_17_309"/>
          <p:cNvSpPr txBox="1"/>
          <p:nvPr/>
        </p:nvSpPr>
        <p:spPr>
          <a:xfrm>
            <a:off x="6023773" y="11310341"/>
            <a:ext cx="4518849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사용 가능한 쿠폰 없음</a:t>
            </a:r>
          </a:p>
        </p:txBody>
      </p:sp>
      <p:grpSp>
        <p:nvGrpSpPr>
          <p:cNvPr id="965" name="Google Shape;1080;g125a8d08816_17_309"/>
          <p:cNvGrpSpPr/>
          <p:nvPr/>
        </p:nvGrpSpPr>
        <p:grpSpPr>
          <a:xfrm>
            <a:off x="15456365" y="11111336"/>
            <a:ext cx="2060331" cy="796518"/>
            <a:chOff x="0" y="0"/>
            <a:chExt cx="2060330" cy="796517"/>
          </a:xfrm>
        </p:grpSpPr>
        <p:sp>
          <p:nvSpPr>
            <p:cNvPr id="963" name="직사각형"/>
            <p:cNvSpPr/>
            <p:nvPr/>
          </p:nvSpPr>
          <p:spPr>
            <a:xfrm>
              <a:off x="-1" y="-1"/>
              <a:ext cx="2060332" cy="796519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964" name="쿠폰 받기"/>
            <p:cNvSpPr txBox="1"/>
            <p:nvPr/>
          </p:nvSpPr>
          <p:spPr>
            <a:xfrm>
              <a:off x="91466" y="103658"/>
              <a:ext cx="1877399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쿠폰 받기</a:t>
              </a:r>
            </a:p>
          </p:txBody>
        </p:sp>
      </p:grpSp>
      <p:sp>
        <p:nvSpPr>
          <p:cNvPr id="966" name="Google Shape;1075;g125a8d08816_17_309"/>
          <p:cNvSpPr txBox="1"/>
          <p:nvPr/>
        </p:nvSpPr>
        <p:spPr>
          <a:xfrm>
            <a:off x="1872413" y="12163821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포인트 사용</a:t>
            </a:r>
          </a:p>
        </p:txBody>
      </p:sp>
      <p:sp>
        <p:nvSpPr>
          <p:cNvPr id="967" name="Google Shape;1077;g125a8d08816_17_309"/>
          <p:cNvSpPr txBox="1"/>
          <p:nvPr/>
        </p:nvSpPr>
        <p:spPr>
          <a:xfrm>
            <a:off x="6023770" y="12234597"/>
            <a:ext cx="4518849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0원</a:t>
            </a:r>
          </a:p>
        </p:txBody>
      </p:sp>
      <p:sp>
        <p:nvSpPr>
          <p:cNvPr id="968" name="Google Shape;1077;g125a8d08816_17_309"/>
          <p:cNvSpPr txBox="1"/>
          <p:nvPr/>
        </p:nvSpPr>
        <p:spPr>
          <a:xfrm>
            <a:off x="5991914" y="12996824"/>
            <a:ext cx="4518849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보유 포인트: 5,000원</a:t>
            </a:r>
          </a:p>
        </p:txBody>
      </p:sp>
      <p:grpSp>
        <p:nvGrpSpPr>
          <p:cNvPr id="971" name="Google Shape;1080;g125a8d08816_17_309"/>
          <p:cNvGrpSpPr/>
          <p:nvPr/>
        </p:nvGrpSpPr>
        <p:grpSpPr>
          <a:xfrm>
            <a:off x="15456363" y="12145112"/>
            <a:ext cx="2060332" cy="796518"/>
            <a:chOff x="0" y="0"/>
            <a:chExt cx="2060330" cy="796517"/>
          </a:xfrm>
        </p:grpSpPr>
        <p:sp>
          <p:nvSpPr>
            <p:cNvPr id="969" name="직사각형"/>
            <p:cNvSpPr/>
            <p:nvPr/>
          </p:nvSpPr>
          <p:spPr>
            <a:xfrm>
              <a:off x="-1" y="-1"/>
              <a:ext cx="2060332" cy="796519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970" name="전액 사용"/>
            <p:cNvSpPr txBox="1"/>
            <p:nvPr/>
          </p:nvSpPr>
          <p:spPr>
            <a:xfrm>
              <a:off x="91466" y="103658"/>
              <a:ext cx="1877399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전액 사용</a:t>
              </a:r>
            </a:p>
          </p:txBody>
        </p:sp>
      </p:grpSp>
      <p:grpSp>
        <p:nvGrpSpPr>
          <p:cNvPr id="974" name="모서리가 둥근 직사각형 103"/>
          <p:cNvGrpSpPr/>
          <p:nvPr/>
        </p:nvGrpSpPr>
        <p:grpSpPr>
          <a:xfrm>
            <a:off x="476506" y="3709933"/>
            <a:ext cx="576065" cy="576065"/>
            <a:chOff x="0" y="0"/>
            <a:chExt cx="576064" cy="576064"/>
          </a:xfrm>
        </p:grpSpPr>
        <p:sp>
          <p:nvSpPr>
            <p:cNvPr id="97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973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77" name="모서리가 둥근 직사각형 104"/>
          <p:cNvGrpSpPr/>
          <p:nvPr/>
        </p:nvGrpSpPr>
        <p:grpSpPr>
          <a:xfrm>
            <a:off x="495119" y="7652122"/>
            <a:ext cx="576065" cy="576065"/>
            <a:chOff x="0" y="0"/>
            <a:chExt cx="576064" cy="576064"/>
          </a:xfrm>
        </p:grpSpPr>
        <p:sp>
          <p:nvSpPr>
            <p:cNvPr id="97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976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80" name="모서리가 둥근 직사각형 105"/>
          <p:cNvGrpSpPr/>
          <p:nvPr/>
        </p:nvGrpSpPr>
        <p:grpSpPr>
          <a:xfrm>
            <a:off x="539607" y="10534298"/>
            <a:ext cx="576065" cy="576065"/>
            <a:chOff x="0" y="0"/>
            <a:chExt cx="576064" cy="576064"/>
          </a:xfrm>
        </p:grpSpPr>
        <p:sp>
          <p:nvSpPr>
            <p:cNvPr id="978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979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981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982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83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84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85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988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986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987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89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990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991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992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93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994" name="4.2.3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4.2.3.</a:t>
            </a:r>
          </a:p>
        </p:txBody>
      </p:sp>
      <p:sp>
        <p:nvSpPr>
          <p:cNvPr id="995" name="결제"/>
          <p:cNvSpPr txBox="1"/>
          <p:nvPr/>
        </p:nvSpPr>
        <p:spPr>
          <a:xfrm>
            <a:off x="14137997" y="74357"/>
            <a:ext cx="83835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결제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결제 금액</a:t>
            </a:r>
          </a:p>
          <a:p>
            <a:pPr marL="663575" lvl="1" indent="-428625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3500"/>
              <a:buFont typeface="Arial"/>
              <a:buChar char="•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(총 상품 금액)에서 (할인 금액)을 뺀 (총 결제 금액)이 표시된다.</a:t>
            </a:r>
          </a:p>
          <a:p>
            <a:pPr marL="594359" indent="-594359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594359" indent="-594359">
              <a:lnSpc>
                <a:spcPct val="120000"/>
              </a:lnSpc>
              <a:spcBef>
                <a:spcPts val="600"/>
              </a:spcBef>
              <a:buAutoNum type="arabicPeriod" startAt="2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결제 방법</a:t>
            </a:r>
          </a:p>
          <a:p>
            <a:pPr marL="657225" lvl="1" indent="-428625">
              <a:lnSpc>
                <a:spcPct val="120000"/>
              </a:lnSpc>
              <a:buSzPct val="100000"/>
              <a:buFont typeface="Arial"/>
              <a:buChar char="•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앞의 동그라미 버튼을 누르면 원하는 결제 방법이 선택 된다. </a:t>
            </a:r>
          </a:p>
        </p:txBody>
      </p:sp>
      <p:sp>
        <p:nvSpPr>
          <p:cNvPr id="998" name="Google Shape;1081;g125a8d08816_17_309"/>
          <p:cNvSpPr txBox="1"/>
          <p:nvPr/>
        </p:nvSpPr>
        <p:spPr>
          <a:xfrm>
            <a:off x="9931365" y="2871279"/>
            <a:ext cx="2657803" cy="4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수정</a:t>
            </a:r>
          </a:p>
        </p:txBody>
      </p:sp>
      <p:sp>
        <p:nvSpPr>
          <p:cNvPr id="999" name="직선 연결선 93"/>
          <p:cNvSpPr/>
          <p:nvPr/>
        </p:nvSpPr>
        <p:spPr>
          <a:xfrm>
            <a:off x="443597" y="2576989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000" name="TextBox 94"/>
          <p:cNvSpPr txBox="1"/>
          <p:nvPr/>
        </p:nvSpPr>
        <p:spPr>
          <a:xfrm>
            <a:off x="792639" y="2825551"/>
            <a:ext cx="321254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결제 금액</a:t>
            </a:r>
          </a:p>
        </p:txBody>
      </p:sp>
      <p:sp>
        <p:nvSpPr>
          <p:cNvPr id="1001" name="Google Shape;1075;g125a8d08816_17_309"/>
          <p:cNvSpPr txBox="1"/>
          <p:nvPr/>
        </p:nvSpPr>
        <p:spPr>
          <a:xfrm>
            <a:off x="1488370" y="3728365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총 상품 금액</a:t>
            </a:r>
          </a:p>
        </p:txBody>
      </p:sp>
      <p:sp>
        <p:nvSpPr>
          <p:cNvPr id="1002" name="Google Shape;1077;g125a8d08816_17_309"/>
          <p:cNvSpPr txBox="1"/>
          <p:nvPr/>
        </p:nvSpPr>
        <p:spPr>
          <a:xfrm>
            <a:off x="13915412" y="3728362"/>
            <a:ext cx="2620380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70,000원</a:t>
            </a:r>
          </a:p>
        </p:txBody>
      </p:sp>
      <p:sp>
        <p:nvSpPr>
          <p:cNvPr id="1003" name="Google Shape;1075;g125a8d08816_17_309"/>
          <p:cNvSpPr txBox="1"/>
          <p:nvPr/>
        </p:nvSpPr>
        <p:spPr>
          <a:xfrm>
            <a:off x="1488370" y="4618447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쿠폰 사용</a:t>
            </a:r>
          </a:p>
        </p:txBody>
      </p:sp>
      <p:sp>
        <p:nvSpPr>
          <p:cNvPr id="1004" name="Google Shape;1077;g125a8d08816_17_309"/>
          <p:cNvSpPr txBox="1"/>
          <p:nvPr/>
        </p:nvSpPr>
        <p:spPr>
          <a:xfrm>
            <a:off x="13915409" y="4652618"/>
            <a:ext cx="2620380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(-) 0원</a:t>
            </a:r>
          </a:p>
        </p:txBody>
      </p:sp>
      <p:sp>
        <p:nvSpPr>
          <p:cNvPr id="1005" name="Google Shape;1075;g125a8d08816_17_309"/>
          <p:cNvSpPr txBox="1"/>
          <p:nvPr/>
        </p:nvSpPr>
        <p:spPr>
          <a:xfrm>
            <a:off x="1488370" y="5448325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포인트 사용</a:t>
            </a:r>
          </a:p>
        </p:txBody>
      </p:sp>
      <p:sp>
        <p:nvSpPr>
          <p:cNvPr id="1006" name="Google Shape;1077;g125a8d08816_17_309"/>
          <p:cNvSpPr txBox="1"/>
          <p:nvPr/>
        </p:nvSpPr>
        <p:spPr>
          <a:xfrm>
            <a:off x="13915409" y="5482495"/>
            <a:ext cx="2620380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(-) 2,000원</a:t>
            </a:r>
          </a:p>
        </p:txBody>
      </p:sp>
      <p:sp>
        <p:nvSpPr>
          <p:cNvPr id="1007" name="직선 연결선 39"/>
          <p:cNvSpPr/>
          <p:nvPr/>
        </p:nvSpPr>
        <p:spPr>
          <a:xfrm>
            <a:off x="1294948" y="6473957"/>
            <a:ext cx="15697586" cy="1"/>
          </a:xfrm>
          <a:prstGeom prst="line">
            <a:avLst/>
          </a:prstGeom>
          <a:ln w="25400">
            <a:solidFill>
              <a:srgbClr val="AFABAB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008" name="Google Shape;1075;g125a8d08816_17_309"/>
          <p:cNvSpPr txBox="1"/>
          <p:nvPr/>
        </p:nvSpPr>
        <p:spPr>
          <a:xfrm>
            <a:off x="1488370" y="6746482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총 결제 금액</a:t>
            </a:r>
          </a:p>
        </p:txBody>
      </p:sp>
      <p:sp>
        <p:nvSpPr>
          <p:cNvPr id="1009" name="Google Shape;1077;g125a8d08816_17_309"/>
          <p:cNvSpPr txBox="1"/>
          <p:nvPr/>
        </p:nvSpPr>
        <p:spPr>
          <a:xfrm>
            <a:off x="13915409" y="6780653"/>
            <a:ext cx="2620380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68,000원</a:t>
            </a:r>
          </a:p>
        </p:txBody>
      </p:sp>
      <p:sp>
        <p:nvSpPr>
          <p:cNvPr id="1010" name="TextBox 52"/>
          <p:cNvSpPr txBox="1"/>
          <p:nvPr/>
        </p:nvSpPr>
        <p:spPr>
          <a:xfrm>
            <a:off x="835068" y="7933026"/>
            <a:ext cx="3212546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결제 방법</a:t>
            </a:r>
          </a:p>
        </p:txBody>
      </p:sp>
      <p:sp>
        <p:nvSpPr>
          <p:cNvPr id="1011" name="Google Shape;1075;g125a8d08816_17_309"/>
          <p:cNvSpPr txBox="1"/>
          <p:nvPr/>
        </p:nvSpPr>
        <p:spPr>
          <a:xfrm>
            <a:off x="1680922" y="8835836"/>
            <a:ext cx="6579185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O 계좌 간편 결제</a:t>
            </a:r>
          </a:p>
        </p:txBody>
      </p:sp>
      <p:sp>
        <p:nvSpPr>
          <p:cNvPr id="1012" name="직선 연결선 61"/>
          <p:cNvSpPr/>
          <p:nvPr/>
        </p:nvSpPr>
        <p:spPr>
          <a:xfrm>
            <a:off x="443597" y="7626085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013" name="Google Shape;1075;g125a8d08816_17_309"/>
          <p:cNvSpPr txBox="1"/>
          <p:nvPr/>
        </p:nvSpPr>
        <p:spPr>
          <a:xfrm>
            <a:off x="1680922" y="9645832"/>
            <a:ext cx="6579185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O 일반 결제</a:t>
            </a:r>
          </a:p>
        </p:txBody>
      </p:sp>
      <p:sp>
        <p:nvSpPr>
          <p:cNvPr id="1014" name="Google Shape;1075;g125a8d08816_17_309"/>
          <p:cNvSpPr txBox="1"/>
          <p:nvPr/>
        </p:nvSpPr>
        <p:spPr>
          <a:xfrm>
            <a:off x="1224538" y="10370925"/>
            <a:ext cx="6579185" cy="5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O 이 결제 수단 다음에도 사용</a:t>
            </a:r>
          </a:p>
        </p:txBody>
      </p:sp>
      <p:sp>
        <p:nvSpPr>
          <p:cNvPr id="1015" name="직선 연결선 64"/>
          <p:cNvSpPr/>
          <p:nvPr/>
        </p:nvSpPr>
        <p:spPr>
          <a:xfrm>
            <a:off x="443597" y="11274491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1018" name="모서리가 둥근 직사각형 78"/>
          <p:cNvGrpSpPr/>
          <p:nvPr/>
        </p:nvGrpSpPr>
        <p:grpSpPr>
          <a:xfrm>
            <a:off x="286679" y="2968189"/>
            <a:ext cx="576065" cy="576065"/>
            <a:chOff x="0" y="0"/>
            <a:chExt cx="576064" cy="576064"/>
          </a:xfrm>
        </p:grpSpPr>
        <p:sp>
          <p:nvSpPr>
            <p:cNvPr id="101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017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21" name="모서리가 둥근 직사각형 79"/>
          <p:cNvGrpSpPr/>
          <p:nvPr/>
        </p:nvGrpSpPr>
        <p:grpSpPr>
          <a:xfrm>
            <a:off x="286679" y="8258442"/>
            <a:ext cx="576065" cy="576065"/>
            <a:chOff x="0" y="0"/>
            <a:chExt cx="576064" cy="576064"/>
          </a:xfrm>
        </p:grpSpPr>
        <p:sp>
          <p:nvSpPr>
            <p:cNvPr id="101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020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022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023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02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02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02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029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027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028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30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03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03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033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03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035" name="4.2.3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4.2.3.</a:t>
            </a:r>
          </a:p>
        </p:txBody>
      </p:sp>
      <p:sp>
        <p:nvSpPr>
          <p:cNvPr id="1036" name="결제"/>
          <p:cNvSpPr txBox="1"/>
          <p:nvPr/>
        </p:nvSpPr>
        <p:spPr>
          <a:xfrm>
            <a:off x="14137997" y="74357"/>
            <a:ext cx="83835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결제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02919" indent="-502919" defTabSz="2145791">
              <a:spcBef>
                <a:spcPts val="400"/>
              </a:spcBef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적립 예정 포인트</a:t>
            </a:r>
          </a:p>
          <a:p>
            <a:pPr marL="578358" lvl="1" indent="-377190" defTabSz="2145791">
              <a:spcBef>
                <a:spcPts val="400"/>
              </a:spcBef>
              <a:buSzPct val="100000"/>
              <a:buFont typeface="Arial"/>
              <a:buChar char="•"/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리뷰 작성시 더 많은 포인트를 줌으로써 리뷰 작성을 유도한다.)</a:t>
            </a:r>
          </a:p>
          <a:p>
            <a:pPr marL="589134" lvl="1" indent="-387966" defTabSz="2145791">
              <a:spcBef>
                <a:spcPts val="300"/>
              </a:spcBef>
              <a:buSzPct val="100000"/>
              <a:buFont typeface="Arial"/>
              <a:buChar char="•"/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이번 달 인기리뷰 채택 시 혜어/메이크업 20% 쿠폰 제공(선정 기준: 사진 필수 등록 + 100자 이상 후기 중 좋아요 + 조회수 가장 많은 순, F1 score 이용(좋아요*조회수 / (좋아요+조회수)))</a:t>
            </a:r>
          </a:p>
          <a:p>
            <a:pPr marL="589134" lvl="1" indent="-387966" defTabSz="2145791">
              <a:spcBef>
                <a:spcPts val="300"/>
              </a:spcBef>
              <a:buSzPct val="100000"/>
              <a:buFont typeface="Arial"/>
              <a:buChar char="•"/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일반 리뷰 포인트 지급: </a:t>
            </a:r>
          </a:p>
          <a:p>
            <a:pPr lvl="1" indent="201168" defTabSz="2145791">
              <a:spcBef>
                <a:spcPts val="300"/>
              </a:spcBef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              글자 수 100자 이하: 100원</a:t>
            </a:r>
          </a:p>
          <a:p>
            <a:pPr lvl="1" indent="201168" defTabSz="2145791">
              <a:spcBef>
                <a:spcPts val="300"/>
              </a:spcBef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              글자 수 100자 이상: 300원</a:t>
            </a:r>
          </a:p>
          <a:p>
            <a:pPr lvl="1" indent="201168" defTabSz="2145791">
              <a:spcBef>
                <a:spcPts val="300"/>
              </a:spcBef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              글자 수 100자 이상 + 사진: 500원</a:t>
            </a:r>
          </a:p>
          <a:p>
            <a:pPr lvl="1" indent="201168" defTabSz="2145791">
              <a:spcBef>
                <a:spcPts val="300"/>
              </a:spcBef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536447" indent="-536447" defTabSz="2145791"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작가님에게 메시지</a:t>
            </a:r>
          </a:p>
          <a:p>
            <a:pPr marL="578358" lvl="1" indent="-377190" defTabSz="2145791">
              <a:spcBef>
                <a:spcPts val="400"/>
              </a:spcBef>
              <a:buSzPct val="100000"/>
              <a:buFont typeface="Arial"/>
              <a:buChar char="•"/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결제 후 입력한 메시지가 사진관게 자동으로 보내진다. (나의 메시지 함에서 확인 가능)</a:t>
            </a:r>
          </a:p>
          <a:p>
            <a:pPr marL="578358" lvl="1" indent="-377190" defTabSz="2145791">
              <a:spcBef>
                <a:spcPts val="300"/>
              </a:spcBef>
              <a:buSzPct val="100000"/>
              <a:buFont typeface="Arial"/>
              <a:buChar char="•"/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536447" indent="-536447" defTabSz="2145791">
              <a:defRPr sz="308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결제 동의 받기</a:t>
            </a:r>
          </a:p>
        </p:txBody>
      </p:sp>
      <p:sp>
        <p:nvSpPr>
          <p:cNvPr id="1039" name="TextBox 76"/>
          <p:cNvSpPr txBox="1"/>
          <p:nvPr/>
        </p:nvSpPr>
        <p:spPr>
          <a:xfrm>
            <a:off x="792639" y="2633530"/>
            <a:ext cx="739458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최대 적립 예정 포인트</a:t>
            </a:r>
          </a:p>
        </p:txBody>
      </p:sp>
      <p:sp>
        <p:nvSpPr>
          <p:cNvPr id="1040" name="Google Shape;1075;g125a8d08816_17_309"/>
          <p:cNvSpPr txBox="1"/>
          <p:nvPr/>
        </p:nvSpPr>
        <p:spPr>
          <a:xfrm>
            <a:off x="1338250" y="3540831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구매 확정</a:t>
            </a:r>
          </a:p>
        </p:txBody>
      </p:sp>
      <p:sp>
        <p:nvSpPr>
          <p:cNvPr id="1041" name="Google Shape;1077;g125a8d08816_17_309"/>
          <p:cNvSpPr txBox="1"/>
          <p:nvPr/>
        </p:nvSpPr>
        <p:spPr>
          <a:xfrm>
            <a:off x="14011657" y="2651167"/>
            <a:ext cx="2620380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1350 p</a:t>
            </a:r>
          </a:p>
        </p:txBody>
      </p:sp>
      <p:sp>
        <p:nvSpPr>
          <p:cNvPr id="1042" name="Google Shape;1075;g125a8d08816_17_309"/>
          <p:cNvSpPr txBox="1"/>
          <p:nvPr/>
        </p:nvSpPr>
        <p:spPr>
          <a:xfrm>
            <a:off x="1338250" y="4430914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작성</a:t>
            </a:r>
          </a:p>
        </p:txBody>
      </p:sp>
      <p:sp>
        <p:nvSpPr>
          <p:cNvPr id="1043" name="Google Shape;1077;g125a8d08816_17_309"/>
          <p:cNvSpPr txBox="1"/>
          <p:nvPr/>
        </p:nvSpPr>
        <p:spPr>
          <a:xfrm>
            <a:off x="14011654" y="3575423"/>
            <a:ext cx="2620380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350 p</a:t>
            </a:r>
          </a:p>
        </p:txBody>
      </p:sp>
      <p:sp>
        <p:nvSpPr>
          <p:cNvPr id="1044" name="Google Shape;1077;g125a8d08816_17_309"/>
          <p:cNvSpPr txBox="1"/>
          <p:nvPr/>
        </p:nvSpPr>
        <p:spPr>
          <a:xfrm>
            <a:off x="14011654" y="4405300"/>
            <a:ext cx="2620380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최대 1000 p</a:t>
            </a:r>
          </a:p>
        </p:txBody>
      </p:sp>
      <p:sp>
        <p:nvSpPr>
          <p:cNvPr id="1045" name="직선 연결선 30"/>
          <p:cNvSpPr/>
          <p:nvPr/>
        </p:nvSpPr>
        <p:spPr>
          <a:xfrm>
            <a:off x="670719" y="5513850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046" name="TextBox 31"/>
          <p:cNvSpPr txBox="1"/>
          <p:nvPr/>
        </p:nvSpPr>
        <p:spPr>
          <a:xfrm>
            <a:off x="792639" y="5816725"/>
            <a:ext cx="739458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작가님에게 메시지 보내기</a:t>
            </a:r>
          </a:p>
        </p:txBody>
      </p:sp>
      <p:sp>
        <p:nvSpPr>
          <p:cNvPr id="1047" name="Google Shape;1077;g125a8d08816_17_309"/>
          <p:cNvSpPr txBox="1"/>
          <p:nvPr/>
        </p:nvSpPr>
        <p:spPr>
          <a:xfrm>
            <a:off x="1376751" y="6787533"/>
            <a:ext cx="15524314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작가님에게 바라는 점이 있다면 메시지를 보내주세요</a:t>
            </a:r>
          </a:p>
        </p:txBody>
      </p:sp>
      <p:sp>
        <p:nvSpPr>
          <p:cNvPr id="1048" name="Google Shape;1122;g125a8d08816_17_309"/>
          <p:cNvSpPr txBox="1"/>
          <p:nvPr/>
        </p:nvSpPr>
        <p:spPr>
          <a:xfrm>
            <a:off x="949170" y="7449719"/>
            <a:ext cx="16811449" cy="1487726"/>
          </a:xfrm>
          <a:prstGeom prst="rect">
            <a:avLst/>
          </a:prstGeom>
          <a:ln w="3175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50000"/>
              </a:lnSpc>
              <a:defRPr sz="3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안녕하세요! 처음 찍는 커플 사진이라 많이 어색할 것 같은데 사진 찍을 때 포즈 추천 많이 해주시면 감사하겠습니다!ㅎㅎ</a:t>
            </a:r>
          </a:p>
        </p:txBody>
      </p:sp>
      <p:grpSp>
        <p:nvGrpSpPr>
          <p:cNvPr id="1051" name="Google Shape;1080;g125a8d08816_17_309"/>
          <p:cNvGrpSpPr/>
          <p:nvPr/>
        </p:nvGrpSpPr>
        <p:grpSpPr>
          <a:xfrm>
            <a:off x="16270037" y="8664964"/>
            <a:ext cx="1444985" cy="650596"/>
            <a:chOff x="0" y="0"/>
            <a:chExt cx="1444984" cy="650594"/>
          </a:xfrm>
        </p:grpSpPr>
        <p:sp>
          <p:nvSpPr>
            <p:cNvPr id="1049" name="직사각형"/>
            <p:cNvSpPr/>
            <p:nvPr/>
          </p:nvSpPr>
          <p:spPr>
            <a:xfrm>
              <a:off x="-1" y="0"/>
              <a:ext cx="1444986" cy="650595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050" name="전송"/>
            <p:cNvSpPr txBox="1"/>
            <p:nvPr/>
          </p:nvSpPr>
          <p:spPr>
            <a:xfrm>
              <a:off x="91466" y="30697"/>
              <a:ext cx="1262052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전송</a:t>
              </a:r>
            </a:p>
          </p:txBody>
        </p:sp>
      </p:grpSp>
      <p:sp>
        <p:nvSpPr>
          <p:cNvPr id="1052" name="직선 연결선 42"/>
          <p:cNvSpPr/>
          <p:nvPr/>
        </p:nvSpPr>
        <p:spPr>
          <a:xfrm>
            <a:off x="593957" y="9930341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053" name="Google Shape;1075;g125a8d08816_17_309"/>
          <p:cNvSpPr txBox="1"/>
          <p:nvPr/>
        </p:nvSpPr>
        <p:spPr>
          <a:xfrm>
            <a:off x="1000559" y="10168621"/>
            <a:ext cx="6579186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O 만 14세 이상 결제 동의</a:t>
            </a:r>
          </a:p>
        </p:txBody>
      </p:sp>
      <p:sp>
        <p:nvSpPr>
          <p:cNvPr id="1054" name="Google Shape;1075;g125a8d08816_17_309"/>
          <p:cNvSpPr txBox="1"/>
          <p:nvPr/>
        </p:nvSpPr>
        <p:spPr>
          <a:xfrm>
            <a:off x="1000559" y="10978615"/>
            <a:ext cx="6579186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O 결제 내용 확인 및 결제 동의</a:t>
            </a:r>
          </a:p>
        </p:txBody>
      </p:sp>
      <p:sp>
        <p:nvSpPr>
          <p:cNvPr id="1055" name="직선 연결선 46"/>
          <p:cNvSpPr/>
          <p:nvPr/>
        </p:nvSpPr>
        <p:spPr>
          <a:xfrm>
            <a:off x="670719" y="12042575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1058" name="모서리가 둥근 직사각형 47"/>
          <p:cNvGrpSpPr/>
          <p:nvPr/>
        </p:nvGrpSpPr>
        <p:grpSpPr>
          <a:xfrm>
            <a:off x="333028" y="2595157"/>
            <a:ext cx="576066" cy="576065"/>
            <a:chOff x="0" y="0"/>
            <a:chExt cx="576064" cy="576064"/>
          </a:xfrm>
        </p:grpSpPr>
        <p:sp>
          <p:nvSpPr>
            <p:cNvPr id="105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057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61" name="모서리가 둥근 직사각형 48"/>
          <p:cNvGrpSpPr/>
          <p:nvPr/>
        </p:nvGrpSpPr>
        <p:grpSpPr>
          <a:xfrm>
            <a:off x="286679" y="5933032"/>
            <a:ext cx="576065" cy="576065"/>
            <a:chOff x="0" y="0"/>
            <a:chExt cx="576064" cy="576064"/>
          </a:xfrm>
        </p:grpSpPr>
        <p:sp>
          <p:nvSpPr>
            <p:cNvPr id="105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060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64" name="모서리가 둥근 직사각형 49"/>
          <p:cNvGrpSpPr/>
          <p:nvPr/>
        </p:nvGrpSpPr>
        <p:grpSpPr>
          <a:xfrm>
            <a:off x="286679" y="10393045"/>
            <a:ext cx="576065" cy="576065"/>
            <a:chOff x="0" y="0"/>
            <a:chExt cx="576064" cy="576064"/>
          </a:xfrm>
        </p:grpSpPr>
        <p:sp>
          <p:nvSpPr>
            <p:cNvPr id="106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063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065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066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067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068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069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072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070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071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3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074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075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076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077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078" name="4.2.3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4.2.3.</a:t>
            </a:r>
          </a:p>
        </p:txBody>
      </p:sp>
      <p:sp>
        <p:nvSpPr>
          <p:cNvPr id="1079" name="결제"/>
          <p:cNvSpPr txBox="1"/>
          <p:nvPr/>
        </p:nvSpPr>
        <p:spPr>
          <a:xfrm>
            <a:off x="14137997" y="74357"/>
            <a:ext cx="83835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결제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환불 정책 설명</a:t>
            </a:r>
          </a:p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>
              <a:lnSpc>
                <a:spcPct val="120000"/>
              </a:lnSpc>
              <a:buAutoNum type="arabicPeriod" startAt="2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결제 완료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결제 완료 버튼 누르면 최정적으로 결제가 완료된다.</a:t>
            </a:r>
          </a:p>
        </p:txBody>
      </p:sp>
      <p:sp>
        <p:nvSpPr>
          <p:cNvPr id="1082" name="TextBox 76"/>
          <p:cNvSpPr txBox="1"/>
          <p:nvPr/>
        </p:nvSpPr>
        <p:spPr>
          <a:xfrm>
            <a:off x="792639" y="2633530"/>
            <a:ext cx="739458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환불 정책</a:t>
            </a:r>
          </a:p>
        </p:txBody>
      </p:sp>
      <p:sp>
        <p:nvSpPr>
          <p:cNvPr id="1083" name="직선 연결선 21"/>
          <p:cNvSpPr/>
          <p:nvPr/>
        </p:nvSpPr>
        <p:spPr>
          <a:xfrm>
            <a:off x="670719" y="6665978"/>
            <a:ext cx="17089900" cy="1"/>
          </a:xfrm>
          <a:prstGeom prst="line">
            <a:avLst/>
          </a:prstGeom>
          <a:ln w="508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1086" name="모서리가 둥근 직사각형 2"/>
          <p:cNvGrpSpPr/>
          <p:nvPr/>
        </p:nvGrpSpPr>
        <p:grpSpPr>
          <a:xfrm>
            <a:off x="1438805" y="7050021"/>
            <a:ext cx="15553729" cy="1344150"/>
            <a:chOff x="0" y="0"/>
            <a:chExt cx="15553728" cy="1344149"/>
          </a:xfrm>
        </p:grpSpPr>
        <p:sp>
          <p:nvSpPr>
            <p:cNvPr id="1084" name="모서리가 둥근 직사각형"/>
            <p:cNvSpPr/>
            <p:nvPr/>
          </p:nvSpPr>
          <p:spPr>
            <a:xfrm>
              <a:off x="0" y="0"/>
              <a:ext cx="15553729" cy="1344150"/>
            </a:xfrm>
            <a:prstGeom prst="roundRect">
              <a:avLst>
                <a:gd name="adj" fmla="val 16667"/>
              </a:avLst>
            </a:prstGeom>
            <a:solidFill>
              <a:srgbClr val="AFABAB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085" name="결제 완료"/>
            <p:cNvSpPr txBox="1"/>
            <p:nvPr/>
          </p:nvSpPr>
          <p:spPr>
            <a:xfrm>
              <a:off x="191769" y="160512"/>
              <a:ext cx="15170191" cy="1023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결제 완료</a:t>
              </a:r>
            </a:p>
          </p:txBody>
        </p:sp>
      </p:grpSp>
      <p:grpSp>
        <p:nvGrpSpPr>
          <p:cNvPr id="1092" name="그룹 28"/>
          <p:cNvGrpSpPr/>
          <p:nvPr/>
        </p:nvGrpSpPr>
        <p:grpSpPr>
          <a:xfrm>
            <a:off x="-29793" y="11459343"/>
            <a:ext cx="18164678" cy="1912556"/>
            <a:chOff x="0" y="0"/>
            <a:chExt cx="18164677" cy="1912554"/>
          </a:xfrm>
        </p:grpSpPr>
        <p:grpSp>
          <p:nvGrpSpPr>
            <p:cNvPr id="1089" name="직사각형 36"/>
            <p:cNvGrpSpPr/>
            <p:nvPr/>
          </p:nvGrpSpPr>
          <p:grpSpPr>
            <a:xfrm>
              <a:off x="0" y="-1"/>
              <a:ext cx="18164678" cy="1912556"/>
              <a:chOff x="0" y="0"/>
              <a:chExt cx="18164677" cy="1912554"/>
            </a:xfrm>
          </p:grpSpPr>
          <p:sp>
            <p:nvSpPr>
              <p:cNvPr id="1087" name="직사각형"/>
              <p:cNvSpPr/>
              <p:nvPr/>
            </p:nvSpPr>
            <p:spPr>
              <a:xfrm>
                <a:off x="0" y="-1"/>
                <a:ext cx="18164678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088" name="`"/>
              <p:cNvSpPr txBox="1"/>
              <p:nvPr/>
            </p:nvSpPr>
            <p:spPr>
              <a:xfrm>
                <a:off x="134620" y="466057"/>
                <a:ext cx="17895438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1090" name="TextBox 37"/>
            <p:cNvSpPr txBox="1"/>
            <p:nvPr/>
          </p:nvSpPr>
          <p:spPr>
            <a:xfrm>
              <a:off x="6157079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1091" name="TextBox 39"/>
            <p:cNvSpPr txBox="1"/>
            <p:nvPr/>
          </p:nvSpPr>
          <p:spPr>
            <a:xfrm>
              <a:off x="5664403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1095" name="모서리가 둥근 직사각형 41"/>
          <p:cNvGrpSpPr/>
          <p:nvPr/>
        </p:nvGrpSpPr>
        <p:grpSpPr>
          <a:xfrm>
            <a:off x="264431" y="2880439"/>
            <a:ext cx="576065" cy="576065"/>
            <a:chOff x="0" y="0"/>
            <a:chExt cx="576064" cy="576064"/>
          </a:xfrm>
        </p:grpSpPr>
        <p:sp>
          <p:nvSpPr>
            <p:cNvPr id="109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094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98" name="모서리가 둥근 직사각형 45"/>
          <p:cNvGrpSpPr/>
          <p:nvPr/>
        </p:nvGrpSpPr>
        <p:grpSpPr>
          <a:xfrm>
            <a:off x="7196151" y="6883309"/>
            <a:ext cx="576065" cy="576065"/>
            <a:chOff x="0" y="0"/>
            <a:chExt cx="576064" cy="576064"/>
          </a:xfrm>
        </p:grpSpPr>
        <p:sp>
          <p:nvSpPr>
            <p:cNvPr id="109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097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099" name="TextBox 15"/>
          <p:cNvSpPr txBox="1"/>
          <p:nvPr/>
        </p:nvSpPr>
        <p:spPr>
          <a:xfrm>
            <a:off x="1131343" y="3506383"/>
            <a:ext cx="10551819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이용 한 달 전: 전액 환불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결제 후 24시간 이내: 전액 환불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이용 7일 전: 총 금액의 100% 환불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이용 전날: 총 금액의 50% 환불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이용 당일: 환불 불가</a:t>
            </a:r>
          </a:p>
        </p:txBody>
      </p:sp>
      <p:sp>
        <p:nvSpPr>
          <p:cNvPr id="1100" name="TextBox 16"/>
          <p:cNvSpPr txBox="1"/>
          <p:nvPr/>
        </p:nvSpPr>
        <p:spPr>
          <a:xfrm>
            <a:off x="3288917" y="2758877"/>
            <a:ext cx="686095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일 단위 환불 기준</a:t>
            </a:r>
          </a:p>
        </p:txBody>
      </p:sp>
      <p:sp>
        <p:nvSpPr>
          <p:cNvPr id="1101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102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03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04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05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108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106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107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09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110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11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112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13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114" name="4.2.3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4.2.3.</a:t>
            </a:r>
          </a:p>
        </p:txBody>
      </p:sp>
      <p:sp>
        <p:nvSpPr>
          <p:cNvPr id="1115" name="결제"/>
          <p:cNvSpPr txBox="1"/>
          <p:nvPr/>
        </p:nvSpPr>
        <p:spPr>
          <a:xfrm>
            <a:off x="14137997" y="74357"/>
            <a:ext cx="83835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결제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컨셉 선택</a:t>
            </a:r>
          </a:p>
          <a:p>
            <a:pPr marL="657225" lvl="1" indent="-428625">
              <a:buSzPct val="100000"/>
              <a:buFont typeface="Arial"/>
              <a:buChar char="•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결제가 완료된 후 예매번호, 결제방법, 결제일, 예약정보가 표시된다.</a:t>
            </a:r>
          </a:p>
          <a:p>
            <a:pPr lvl="1" indent="228600">
              <a:spcBef>
                <a:spcPts val="400"/>
              </a:spcBef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342900"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마이 페이지로 이동</a:t>
            </a:r>
          </a:p>
          <a:p>
            <a:pPr marL="663575" lvl="1" indent="-428625">
              <a:spcBef>
                <a:spcPts val="0"/>
              </a:spcBef>
              <a:buClr>
                <a:srgbClr val="000000"/>
              </a:buClr>
              <a:buSzPts val="3500"/>
              <a:buFont typeface="Arial"/>
              <a:buChar char="•"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마이페이지로 가서 자세한 결제 정보를 확인할 수 있다.</a:t>
            </a:r>
          </a:p>
          <a:p>
            <a:pPr lvl="1" indent="228600">
              <a:spcBef>
                <a:spcPts val="400"/>
              </a:spcBef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</p:txBody>
      </p:sp>
      <p:sp>
        <p:nvSpPr>
          <p:cNvPr id="1118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내 주변 검색 </a:t>
            </a:r>
          </a:p>
        </p:txBody>
      </p:sp>
      <p:grpSp>
        <p:nvGrpSpPr>
          <p:cNvPr id="1124" name="그룹 114"/>
          <p:cNvGrpSpPr/>
          <p:nvPr/>
        </p:nvGrpSpPr>
        <p:grpSpPr>
          <a:xfrm>
            <a:off x="1076" y="11459343"/>
            <a:ext cx="18164679" cy="1912556"/>
            <a:chOff x="0" y="0"/>
            <a:chExt cx="18164677" cy="1912554"/>
          </a:xfrm>
        </p:grpSpPr>
        <p:grpSp>
          <p:nvGrpSpPr>
            <p:cNvPr id="1121" name="직사각형 115"/>
            <p:cNvGrpSpPr/>
            <p:nvPr/>
          </p:nvGrpSpPr>
          <p:grpSpPr>
            <a:xfrm>
              <a:off x="0" y="-1"/>
              <a:ext cx="18164678" cy="1912556"/>
              <a:chOff x="0" y="0"/>
              <a:chExt cx="18164677" cy="1912554"/>
            </a:xfrm>
          </p:grpSpPr>
          <p:sp>
            <p:nvSpPr>
              <p:cNvPr id="1119" name="직사각형"/>
              <p:cNvSpPr/>
              <p:nvPr/>
            </p:nvSpPr>
            <p:spPr>
              <a:xfrm>
                <a:off x="0" y="-1"/>
                <a:ext cx="18164678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120" name="`"/>
              <p:cNvSpPr txBox="1"/>
              <p:nvPr/>
            </p:nvSpPr>
            <p:spPr>
              <a:xfrm>
                <a:off x="134620" y="466057"/>
                <a:ext cx="17895438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1122" name="TextBox 116"/>
            <p:cNvSpPr txBox="1"/>
            <p:nvPr/>
          </p:nvSpPr>
          <p:spPr>
            <a:xfrm>
              <a:off x="6157079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1123" name="TextBox 117"/>
            <p:cNvSpPr txBox="1"/>
            <p:nvPr/>
          </p:nvSpPr>
          <p:spPr>
            <a:xfrm>
              <a:off x="5664403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1127" name="Google Shape;1080;g125a8d08816_17_309"/>
          <p:cNvGrpSpPr/>
          <p:nvPr/>
        </p:nvGrpSpPr>
        <p:grpSpPr>
          <a:xfrm>
            <a:off x="7711653" y="10421818"/>
            <a:ext cx="3009532" cy="791145"/>
            <a:chOff x="0" y="0"/>
            <a:chExt cx="3009530" cy="791144"/>
          </a:xfrm>
        </p:grpSpPr>
        <p:sp>
          <p:nvSpPr>
            <p:cNvPr id="1125" name="직사각형"/>
            <p:cNvSpPr/>
            <p:nvPr/>
          </p:nvSpPr>
          <p:spPr>
            <a:xfrm>
              <a:off x="-1" y="-1"/>
              <a:ext cx="3009532" cy="791146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126" name="마이 페이지"/>
            <p:cNvSpPr txBox="1"/>
            <p:nvPr/>
          </p:nvSpPr>
          <p:spPr>
            <a:xfrm>
              <a:off x="91466" y="43822"/>
              <a:ext cx="2826599" cy="703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/>
            <a:p>
              <a:pPr>
                <a:lnSpc>
                  <a:spcPct val="100000"/>
                </a:lnSpc>
                <a:defRPr sz="36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마이</a:t>
              </a:r>
              <a:r>
                <a:rPr sz="2800"/>
                <a:t> </a:t>
              </a:r>
              <a:r>
                <a:t>페이지</a:t>
              </a:r>
            </a:p>
          </p:txBody>
        </p:sp>
      </p:grpSp>
      <p:sp>
        <p:nvSpPr>
          <p:cNvPr id="1128" name="TextBox 59"/>
          <p:cNvSpPr txBox="1"/>
          <p:nvPr/>
        </p:nvSpPr>
        <p:spPr>
          <a:xfrm>
            <a:off x="7658007" y="3209594"/>
            <a:ext cx="3259946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결제 완료</a:t>
            </a:r>
          </a:p>
        </p:txBody>
      </p:sp>
      <p:sp>
        <p:nvSpPr>
          <p:cNvPr id="1129" name="Google Shape;1170;g125a8d08816_17_486"/>
          <p:cNvSpPr/>
          <p:nvPr/>
        </p:nvSpPr>
        <p:spPr>
          <a:xfrm>
            <a:off x="5799183" y="4311431"/>
            <a:ext cx="6360289" cy="21519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130" name="Google Shape;1077;g125a8d08816_17_309"/>
          <p:cNvSpPr txBox="1"/>
          <p:nvPr/>
        </p:nvSpPr>
        <p:spPr>
          <a:xfrm>
            <a:off x="7098890" y="4510949"/>
            <a:ext cx="6163172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결제가 완료 되었습니다.</a:t>
            </a:r>
          </a:p>
        </p:txBody>
      </p:sp>
      <p:sp>
        <p:nvSpPr>
          <p:cNvPr id="1131" name="Google Shape;1168;g125a8d08816_17_486"/>
          <p:cNvSpPr txBox="1"/>
          <p:nvPr/>
        </p:nvSpPr>
        <p:spPr>
          <a:xfrm>
            <a:off x="8737525" y="5017130"/>
            <a:ext cx="5503262" cy="424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5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0000-0000-0000</a:t>
            </a:r>
          </a:p>
          <a:p>
            <a:pPr algn="l">
              <a:lnSpc>
                <a:spcPct val="15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신용카드(카카오뱅크)</a:t>
            </a:r>
          </a:p>
          <a:p>
            <a:pPr algn="l">
              <a:lnSpc>
                <a:spcPct val="15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2022년 4월 21일</a:t>
            </a:r>
          </a:p>
          <a:p>
            <a:pPr algn="l">
              <a:lnSpc>
                <a:spcPct val="15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작가님</a:t>
            </a:r>
          </a:p>
          <a:p>
            <a:pPr algn="l">
              <a:lnSpc>
                <a:spcPct val="15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커플사진(2인)</a:t>
            </a:r>
          </a:p>
          <a:p>
            <a:pPr algn="l">
              <a:lnSpc>
                <a:spcPct val="15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2022년 4월 22일</a:t>
            </a:r>
          </a:p>
          <a:p>
            <a:pPr algn="l">
              <a:lnSpc>
                <a:spcPct val="15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오후 02시 00분</a:t>
            </a:r>
          </a:p>
        </p:txBody>
      </p:sp>
      <p:sp>
        <p:nvSpPr>
          <p:cNvPr id="1132" name="Google Shape;1169;g125a8d08816_17_486"/>
          <p:cNvSpPr txBox="1"/>
          <p:nvPr/>
        </p:nvSpPr>
        <p:spPr>
          <a:xfrm>
            <a:off x="6110130" y="4982250"/>
            <a:ext cx="3024146" cy="248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>
              <a:lnSpc>
                <a:spcPct val="150000"/>
              </a:lnSpc>
              <a:defRPr sz="2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예매번호</a:t>
            </a:r>
          </a:p>
          <a:p>
            <a:pPr>
              <a:lnSpc>
                <a:spcPct val="150000"/>
              </a:lnSpc>
              <a:defRPr sz="2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결제방법</a:t>
            </a:r>
          </a:p>
          <a:p>
            <a:pPr>
              <a:lnSpc>
                <a:spcPct val="150000"/>
              </a:lnSpc>
              <a:defRPr sz="2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결제일</a:t>
            </a:r>
          </a:p>
          <a:p>
            <a:pPr>
              <a:lnSpc>
                <a:spcPct val="150000"/>
              </a:lnSpc>
              <a:defRPr sz="2800" b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예약정보</a:t>
            </a:r>
          </a:p>
        </p:txBody>
      </p:sp>
      <p:grpSp>
        <p:nvGrpSpPr>
          <p:cNvPr id="1135" name="모서리가 둥근 직사각형 65"/>
          <p:cNvGrpSpPr/>
          <p:nvPr/>
        </p:nvGrpSpPr>
        <p:grpSpPr>
          <a:xfrm>
            <a:off x="7025420" y="3248991"/>
            <a:ext cx="576065" cy="576066"/>
            <a:chOff x="0" y="0"/>
            <a:chExt cx="576064" cy="576064"/>
          </a:xfrm>
        </p:grpSpPr>
        <p:sp>
          <p:nvSpPr>
            <p:cNvPr id="113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134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38" name="모서리가 둥근 직사각형 66"/>
          <p:cNvGrpSpPr/>
          <p:nvPr/>
        </p:nvGrpSpPr>
        <p:grpSpPr>
          <a:xfrm>
            <a:off x="7334170" y="10132385"/>
            <a:ext cx="576065" cy="576065"/>
            <a:chOff x="0" y="0"/>
            <a:chExt cx="576064" cy="576064"/>
          </a:xfrm>
        </p:grpSpPr>
        <p:sp>
          <p:nvSpPr>
            <p:cNvPr id="113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137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139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14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4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4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4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14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14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14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4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14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4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15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5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152" name="4.2.4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4.2.4.</a:t>
            </a:r>
          </a:p>
        </p:txBody>
      </p:sp>
      <p:sp>
        <p:nvSpPr>
          <p:cNvPr id="1153" name="결제 완료"/>
          <p:cNvSpPr txBox="1"/>
          <p:nvPr/>
        </p:nvSpPr>
        <p:spPr>
          <a:xfrm>
            <a:off x="14137997" y="74357"/>
            <a:ext cx="167662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결제 완료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56" name="4.3. 스튜디오 등록"/>
          <p:cNvSpPr txBox="1"/>
          <p:nvPr/>
        </p:nvSpPr>
        <p:spPr>
          <a:xfrm>
            <a:off x="408929" y="5746749"/>
            <a:ext cx="514469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4.3. 스튜디오 등록</a:t>
            </a:r>
          </a:p>
        </p:txBody>
      </p:sp>
      <p:pic>
        <p:nvPicPr>
          <p:cNvPr id="1157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4.3.1. 스튜디오 등록 메인…"/>
          <p:cNvSpPr txBox="1"/>
          <p:nvPr/>
        </p:nvSpPr>
        <p:spPr>
          <a:xfrm>
            <a:off x="749200" y="7124700"/>
            <a:ext cx="521259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4.3.1. 스튜디오 등록 메인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4.3.2. 스튜디오 등록 1단계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4.3.3. 판매 서비스 등록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스튜디오 등록 페이지로 넘어간다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등록한 이미지를 새로운 이미지로 수정할 수 있다.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등록한 판매 서비스 정보를 수정할 수 있다.</a:t>
            </a:r>
          </a:p>
        </p:txBody>
      </p:sp>
      <p:sp>
        <p:nvSpPr>
          <p:cNvPr id="1161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grpSp>
        <p:nvGrpSpPr>
          <p:cNvPr id="1167" name="그룹 58"/>
          <p:cNvGrpSpPr/>
          <p:nvPr/>
        </p:nvGrpSpPr>
        <p:grpSpPr>
          <a:xfrm>
            <a:off x="312487" y="11466512"/>
            <a:ext cx="17888993" cy="1912556"/>
            <a:chOff x="0" y="0"/>
            <a:chExt cx="17888991" cy="1912554"/>
          </a:xfrm>
        </p:grpSpPr>
        <p:grpSp>
          <p:nvGrpSpPr>
            <p:cNvPr id="1164" name="직사각형 59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1162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1163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1165" name="TextBox 60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1166" name="TextBox 61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1168" name="4.3.1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4.3.1</a:t>
            </a:r>
          </a:p>
        </p:txBody>
      </p:sp>
      <p:sp>
        <p:nvSpPr>
          <p:cNvPr id="1169" name="스튜디오 등록 메인"/>
          <p:cNvSpPr txBox="1"/>
          <p:nvPr/>
        </p:nvSpPr>
        <p:spPr>
          <a:xfrm>
            <a:off x="13410443" y="72819"/>
            <a:ext cx="323894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스튜디오 등록 메인</a:t>
            </a:r>
          </a:p>
        </p:txBody>
      </p:sp>
      <p:sp>
        <p:nvSpPr>
          <p:cNvPr id="117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7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7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7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17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17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17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7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17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7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18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8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182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83" name="직사각형"/>
          <p:cNvSpPr/>
          <p:nvPr/>
        </p:nvSpPr>
        <p:spPr>
          <a:xfrm>
            <a:off x="282617" y="2762197"/>
            <a:ext cx="17948733" cy="2555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84" name="직사각형"/>
          <p:cNvSpPr/>
          <p:nvPr/>
        </p:nvSpPr>
        <p:spPr>
          <a:xfrm>
            <a:off x="282617" y="2757435"/>
            <a:ext cx="17948733" cy="99169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85" name="직사각형"/>
          <p:cNvSpPr/>
          <p:nvPr/>
        </p:nvSpPr>
        <p:spPr>
          <a:xfrm>
            <a:off x="242052" y="5500063"/>
            <a:ext cx="8787866" cy="318006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86" name="직사각형"/>
          <p:cNvSpPr/>
          <p:nvPr/>
        </p:nvSpPr>
        <p:spPr>
          <a:xfrm>
            <a:off x="242052" y="5496839"/>
            <a:ext cx="8787866" cy="99169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87" name="직사각형"/>
          <p:cNvSpPr/>
          <p:nvPr/>
        </p:nvSpPr>
        <p:spPr>
          <a:xfrm>
            <a:off x="9444575" y="5500063"/>
            <a:ext cx="8787866" cy="318006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88" name="직사각형"/>
          <p:cNvSpPr/>
          <p:nvPr/>
        </p:nvSpPr>
        <p:spPr>
          <a:xfrm>
            <a:off x="9444575" y="5496839"/>
            <a:ext cx="8787866" cy="99169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189" name="스튜디오 등록"/>
          <p:cNvSpPr txBox="1"/>
          <p:nvPr/>
        </p:nvSpPr>
        <p:spPr>
          <a:xfrm>
            <a:off x="543281" y="2938009"/>
            <a:ext cx="23698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스튜디오 등록</a:t>
            </a:r>
          </a:p>
        </p:txBody>
      </p:sp>
      <p:sp>
        <p:nvSpPr>
          <p:cNvPr id="1190" name="2단계 : 이미지 등록"/>
          <p:cNvSpPr txBox="1"/>
          <p:nvPr/>
        </p:nvSpPr>
        <p:spPr>
          <a:xfrm>
            <a:off x="414567" y="5714606"/>
            <a:ext cx="328765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2단계 : 이미지 등록</a:t>
            </a:r>
          </a:p>
        </p:txBody>
      </p:sp>
      <p:sp>
        <p:nvSpPr>
          <p:cNvPr id="1191" name="3단계 : 판매 서비스 등록"/>
          <p:cNvSpPr txBox="1"/>
          <p:nvPr/>
        </p:nvSpPr>
        <p:spPr>
          <a:xfrm>
            <a:off x="9685566" y="5714606"/>
            <a:ext cx="411061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3단계 : 판매 서비스 등록</a:t>
            </a:r>
          </a:p>
        </p:txBody>
      </p:sp>
      <p:sp>
        <p:nvSpPr>
          <p:cNvPr id="1192" name="등록"/>
          <p:cNvSpPr/>
          <p:nvPr/>
        </p:nvSpPr>
        <p:spPr>
          <a:xfrm>
            <a:off x="16991894" y="2918085"/>
            <a:ext cx="1032740" cy="670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2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등록</a:t>
            </a:r>
          </a:p>
        </p:txBody>
      </p:sp>
      <p:sp>
        <p:nvSpPr>
          <p:cNvPr id="1193" name="스튜디오 데이터를 관리해주세요"/>
          <p:cNvSpPr txBox="1"/>
          <p:nvPr/>
        </p:nvSpPr>
        <p:spPr>
          <a:xfrm>
            <a:off x="619014" y="4276004"/>
            <a:ext cx="4594051" cy="56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스튜디오 데이터를 관리해주세요 </a:t>
            </a:r>
          </a:p>
        </p:txBody>
      </p:sp>
      <p:sp>
        <p:nvSpPr>
          <p:cNvPr id="1194" name="스튜디오를 소개할 이미지를 관리해주세요."/>
          <p:cNvSpPr txBox="1"/>
          <p:nvPr/>
        </p:nvSpPr>
        <p:spPr>
          <a:xfrm>
            <a:off x="381488" y="6628043"/>
            <a:ext cx="5890090" cy="56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스튜디오를 소개할 이미지를 관리해주세요.</a:t>
            </a:r>
          </a:p>
        </p:txBody>
      </p:sp>
      <p:sp>
        <p:nvSpPr>
          <p:cNvPr id="1195" name="판매 서비스를 관리해주세요."/>
          <p:cNvSpPr txBox="1"/>
          <p:nvPr/>
        </p:nvSpPr>
        <p:spPr>
          <a:xfrm>
            <a:off x="9550888" y="6628043"/>
            <a:ext cx="3990836" cy="56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판매 서비스를 관리해주세요.</a:t>
            </a:r>
          </a:p>
        </p:txBody>
      </p:sp>
      <p:sp>
        <p:nvSpPr>
          <p:cNvPr id="1196" name="수정"/>
          <p:cNvSpPr/>
          <p:nvPr/>
        </p:nvSpPr>
        <p:spPr>
          <a:xfrm>
            <a:off x="550919" y="7556634"/>
            <a:ext cx="1032739" cy="670393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2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수정</a:t>
            </a:r>
          </a:p>
        </p:txBody>
      </p:sp>
      <p:sp>
        <p:nvSpPr>
          <p:cNvPr id="1197" name="수정"/>
          <p:cNvSpPr/>
          <p:nvPr/>
        </p:nvSpPr>
        <p:spPr>
          <a:xfrm>
            <a:off x="9796519" y="7556634"/>
            <a:ext cx="1032739" cy="670393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2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수정</a:t>
            </a:r>
          </a:p>
        </p:txBody>
      </p:sp>
      <p:grpSp>
        <p:nvGrpSpPr>
          <p:cNvPr id="1200" name="모서리가 둥근 직사각형 114"/>
          <p:cNvGrpSpPr/>
          <p:nvPr/>
        </p:nvGrpSpPr>
        <p:grpSpPr>
          <a:xfrm>
            <a:off x="16309615" y="2965249"/>
            <a:ext cx="576065" cy="576065"/>
            <a:chOff x="0" y="0"/>
            <a:chExt cx="576064" cy="576064"/>
          </a:xfrm>
        </p:grpSpPr>
        <p:sp>
          <p:nvSpPr>
            <p:cNvPr id="1198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199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03" name="모서리가 둥근 직사각형 114"/>
          <p:cNvGrpSpPr/>
          <p:nvPr/>
        </p:nvGrpSpPr>
        <p:grpSpPr>
          <a:xfrm>
            <a:off x="1770359" y="7556634"/>
            <a:ext cx="576065" cy="576065"/>
            <a:chOff x="0" y="0"/>
            <a:chExt cx="576064" cy="576064"/>
          </a:xfrm>
        </p:grpSpPr>
        <p:sp>
          <p:nvSpPr>
            <p:cNvPr id="120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02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06" name="모서리가 둥근 직사각형 114"/>
          <p:cNvGrpSpPr/>
          <p:nvPr/>
        </p:nvGrpSpPr>
        <p:grpSpPr>
          <a:xfrm>
            <a:off x="11026415" y="7556634"/>
            <a:ext cx="576065" cy="576065"/>
            <a:chOff x="0" y="0"/>
            <a:chExt cx="576064" cy="576064"/>
          </a:xfrm>
        </p:grpSpPr>
        <p:sp>
          <p:nvSpPr>
            <p:cNvPr id="120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05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비즈니스 유형을 선택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스튜디오/ 작가명을 입력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한줄 소개 입력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스튜디오/ 작가 소개 입력</a:t>
            </a:r>
          </a:p>
        </p:txBody>
      </p:sp>
      <p:sp>
        <p:nvSpPr>
          <p:cNvPr id="1209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210" name="4.3.2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4.3.2</a:t>
            </a:r>
          </a:p>
        </p:txBody>
      </p:sp>
      <p:sp>
        <p:nvSpPr>
          <p:cNvPr id="1211" name="스튜디오 등록 1단계"/>
          <p:cNvSpPr txBox="1"/>
          <p:nvPr/>
        </p:nvSpPr>
        <p:spPr>
          <a:xfrm>
            <a:off x="13019178" y="78697"/>
            <a:ext cx="344358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스튜디오 등록 1단계</a:t>
            </a:r>
          </a:p>
        </p:txBody>
      </p:sp>
      <p:sp>
        <p:nvSpPr>
          <p:cNvPr id="1212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13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14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15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218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216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217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9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220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21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222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223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224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25" name="직사각형"/>
          <p:cNvSpPr/>
          <p:nvPr/>
        </p:nvSpPr>
        <p:spPr>
          <a:xfrm>
            <a:off x="282617" y="2762197"/>
            <a:ext cx="17924838" cy="1132016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26" name="직사각형"/>
          <p:cNvSpPr/>
          <p:nvPr/>
        </p:nvSpPr>
        <p:spPr>
          <a:xfrm>
            <a:off x="282617" y="2755847"/>
            <a:ext cx="17937538" cy="12700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27" name="1단계 : 기본 정보 등록"/>
          <p:cNvSpPr txBox="1"/>
          <p:nvPr/>
        </p:nvSpPr>
        <p:spPr>
          <a:xfrm>
            <a:off x="566967" y="3117797"/>
            <a:ext cx="375247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1단계 : 기본 정보 등록</a:t>
            </a:r>
          </a:p>
        </p:txBody>
      </p:sp>
      <p:sp>
        <p:nvSpPr>
          <p:cNvPr id="1228" name="기본 정보를 등록해주세요."/>
          <p:cNvSpPr txBox="1"/>
          <p:nvPr/>
        </p:nvSpPr>
        <p:spPr>
          <a:xfrm>
            <a:off x="490767" y="4277183"/>
            <a:ext cx="338669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기본 정보를 등록해주세요.</a:t>
            </a:r>
          </a:p>
        </p:txBody>
      </p:sp>
      <p:sp>
        <p:nvSpPr>
          <p:cNvPr id="1229" name="직사각형"/>
          <p:cNvSpPr/>
          <p:nvPr/>
        </p:nvSpPr>
        <p:spPr>
          <a:xfrm>
            <a:off x="449930" y="4844719"/>
            <a:ext cx="17532977" cy="1176444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30" name="직사각형"/>
          <p:cNvSpPr/>
          <p:nvPr/>
        </p:nvSpPr>
        <p:spPr>
          <a:xfrm>
            <a:off x="478547" y="6269778"/>
            <a:ext cx="17532978" cy="1176444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31" name="직사각형"/>
          <p:cNvSpPr/>
          <p:nvPr/>
        </p:nvSpPr>
        <p:spPr>
          <a:xfrm>
            <a:off x="449930" y="7696828"/>
            <a:ext cx="17532977" cy="2195421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32" name="직사각형"/>
          <p:cNvSpPr/>
          <p:nvPr/>
        </p:nvSpPr>
        <p:spPr>
          <a:xfrm>
            <a:off x="478547" y="10142855"/>
            <a:ext cx="17532978" cy="2195421"/>
          </a:xfrm>
          <a:prstGeom prst="rect">
            <a:avLst/>
          </a:prstGeom>
          <a:solidFill>
            <a:srgbClr val="F5F5F5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33" name="직사각형"/>
          <p:cNvSpPr/>
          <p:nvPr/>
        </p:nvSpPr>
        <p:spPr>
          <a:xfrm>
            <a:off x="18231496" y="960437"/>
            <a:ext cx="168672" cy="125759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234" name="직사각형"/>
          <p:cNvSpPr/>
          <p:nvPr/>
        </p:nvSpPr>
        <p:spPr>
          <a:xfrm>
            <a:off x="18238489" y="1375558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235" name="대표 이미지"/>
          <p:cNvSpPr txBox="1"/>
          <p:nvPr/>
        </p:nvSpPr>
        <p:spPr>
          <a:xfrm>
            <a:off x="490767" y="13095541"/>
            <a:ext cx="156895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대표 이미지</a:t>
            </a:r>
          </a:p>
        </p:txBody>
      </p:sp>
      <p:sp>
        <p:nvSpPr>
          <p:cNvPr id="1236" name="비즈니스 유형"/>
          <p:cNvSpPr txBox="1"/>
          <p:nvPr/>
        </p:nvSpPr>
        <p:spPr>
          <a:xfrm>
            <a:off x="749853" y="5149448"/>
            <a:ext cx="221945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비즈니스 유형</a:t>
            </a:r>
          </a:p>
        </p:txBody>
      </p:sp>
      <p:sp>
        <p:nvSpPr>
          <p:cNvPr id="1237" name="스튜디오/작가명"/>
          <p:cNvSpPr txBox="1"/>
          <p:nvPr/>
        </p:nvSpPr>
        <p:spPr>
          <a:xfrm>
            <a:off x="565830" y="6603999"/>
            <a:ext cx="25874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스튜디오/작가명</a:t>
            </a:r>
          </a:p>
        </p:txBody>
      </p:sp>
      <p:sp>
        <p:nvSpPr>
          <p:cNvPr id="1238" name="스튜디오/작가 소개"/>
          <p:cNvSpPr txBox="1"/>
          <p:nvPr/>
        </p:nvSpPr>
        <p:spPr>
          <a:xfrm>
            <a:off x="673450" y="10245424"/>
            <a:ext cx="302133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스튜디오/작가 소개</a:t>
            </a:r>
          </a:p>
        </p:txBody>
      </p:sp>
      <p:sp>
        <p:nvSpPr>
          <p:cNvPr id="1239" name="한줄 소개"/>
          <p:cNvSpPr txBox="1"/>
          <p:nvPr/>
        </p:nvSpPr>
        <p:spPr>
          <a:xfrm>
            <a:off x="673450" y="7828009"/>
            <a:ext cx="15509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한줄 소개</a:t>
            </a:r>
          </a:p>
        </p:txBody>
      </p:sp>
      <p:sp>
        <p:nvSpPr>
          <p:cNvPr id="1240" name="스튜디오를 소개하는 한 문장을 입력해주세요."/>
          <p:cNvSpPr txBox="1"/>
          <p:nvPr/>
        </p:nvSpPr>
        <p:spPr>
          <a:xfrm>
            <a:off x="622853" y="8361370"/>
            <a:ext cx="574686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스튜디오를 소개하는 한 문장을 입력해주세요.</a:t>
            </a:r>
          </a:p>
        </p:txBody>
      </p:sp>
      <p:sp>
        <p:nvSpPr>
          <p:cNvPr id="1241" name="스튜디오를 상세하게 소개해주세요. 추구하는 사진의 컨셉, 철학등을 상세하게 작성해주세요"/>
          <p:cNvSpPr txBox="1"/>
          <p:nvPr/>
        </p:nvSpPr>
        <p:spPr>
          <a:xfrm>
            <a:off x="622853" y="10728455"/>
            <a:ext cx="1137943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스튜디오를 상세하게 소개해주세요. 추구하는 사진의 컨셉, 철학등을 상세하게 작성해주세요</a:t>
            </a:r>
          </a:p>
        </p:txBody>
      </p:sp>
      <p:grpSp>
        <p:nvGrpSpPr>
          <p:cNvPr id="1244" name="모서리가 둥근 직사각형 114"/>
          <p:cNvGrpSpPr/>
          <p:nvPr/>
        </p:nvGrpSpPr>
        <p:grpSpPr>
          <a:xfrm>
            <a:off x="3208253" y="5144637"/>
            <a:ext cx="576065" cy="576065"/>
            <a:chOff x="0" y="0"/>
            <a:chExt cx="576064" cy="576064"/>
          </a:xfrm>
        </p:grpSpPr>
        <p:sp>
          <p:nvSpPr>
            <p:cNvPr id="124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43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47" name="모서리가 둥근 직사각형 114"/>
          <p:cNvGrpSpPr/>
          <p:nvPr/>
        </p:nvGrpSpPr>
        <p:grpSpPr>
          <a:xfrm>
            <a:off x="3208253" y="6569967"/>
            <a:ext cx="576065" cy="576065"/>
            <a:chOff x="0" y="0"/>
            <a:chExt cx="576064" cy="576064"/>
          </a:xfrm>
        </p:grpSpPr>
        <p:sp>
          <p:nvSpPr>
            <p:cNvPr id="124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46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50" name="모서리가 둥근 직사각형 114"/>
          <p:cNvGrpSpPr/>
          <p:nvPr/>
        </p:nvGrpSpPr>
        <p:grpSpPr>
          <a:xfrm>
            <a:off x="2446525" y="7828009"/>
            <a:ext cx="576065" cy="576065"/>
            <a:chOff x="0" y="0"/>
            <a:chExt cx="576064" cy="576064"/>
          </a:xfrm>
        </p:grpSpPr>
        <p:sp>
          <p:nvSpPr>
            <p:cNvPr id="1248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49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253" name="모서리가 둥근 직사각형 114"/>
          <p:cNvGrpSpPr/>
          <p:nvPr/>
        </p:nvGrpSpPr>
        <p:grpSpPr>
          <a:xfrm>
            <a:off x="3764295" y="10211392"/>
            <a:ext cx="576065" cy="576065"/>
            <a:chOff x="0" y="0"/>
            <a:chExt cx="576064" cy="576064"/>
          </a:xfrm>
        </p:grpSpPr>
        <p:sp>
          <p:nvSpPr>
            <p:cNvPr id="125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52" name="4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대표 이미지를 불러올 수 있다.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검색 키워드 입력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연락처 입력</a:t>
            </a:r>
          </a:p>
        </p:txBody>
      </p:sp>
      <p:sp>
        <p:nvSpPr>
          <p:cNvPr id="1256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257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58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59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60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263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261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262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64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265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66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267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268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269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70" name="직사각형"/>
          <p:cNvSpPr/>
          <p:nvPr/>
        </p:nvSpPr>
        <p:spPr>
          <a:xfrm>
            <a:off x="282617" y="2762197"/>
            <a:ext cx="17924838" cy="1132016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71" name="직사각형"/>
          <p:cNvSpPr/>
          <p:nvPr/>
        </p:nvSpPr>
        <p:spPr>
          <a:xfrm>
            <a:off x="18231496" y="960437"/>
            <a:ext cx="168672" cy="125759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272" name="직사각형"/>
          <p:cNvSpPr/>
          <p:nvPr/>
        </p:nvSpPr>
        <p:spPr>
          <a:xfrm>
            <a:off x="18217208" y="5280670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273" name="대표 이미지"/>
          <p:cNvSpPr txBox="1"/>
          <p:nvPr/>
        </p:nvSpPr>
        <p:spPr>
          <a:xfrm>
            <a:off x="486009" y="2933473"/>
            <a:ext cx="156895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대표 이미지</a:t>
            </a:r>
          </a:p>
        </p:txBody>
      </p:sp>
      <p:sp>
        <p:nvSpPr>
          <p:cNvPr id="1274" name="직사각형"/>
          <p:cNvSpPr/>
          <p:nvPr/>
        </p:nvSpPr>
        <p:spPr>
          <a:xfrm>
            <a:off x="449930" y="3495987"/>
            <a:ext cx="17532977" cy="9846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75" name="파일 선택"/>
          <p:cNvSpPr txBox="1"/>
          <p:nvPr/>
        </p:nvSpPr>
        <p:spPr>
          <a:xfrm>
            <a:off x="618465" y="3734320"/>
            <a:ext cx="15509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파일 선택</a:t>
            </a:r>
          </a:p>
        </p:txBody>
      </p:sp>
      <p:sp>
        <p:nvSpPr>
          <p:cNvPr id="1276" name="문서"/>
          <p:cNvSpPr/>
          <p:nvPr/>
        </p:nvSpPr>
        <p:spPr>
          <a:xfrm>
            <a:off x="17160126" y="3664536"/>
            <a:ext cx="500059" cy="647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77" name="검색"/>
          <p:cNvSpPr/>
          <p:nvPr/>
        </p:nvSpPr>
        <p:spPr>
          <a:xfrm>
            <a:off x="17232286" y="3779850"/>
            <a:ext cx="355736" cy="41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78" name="직사각형"/>
          <p:cNvSpPr/>
          <p:nvPr/>
        </p:nvSpPr>
        <p:spPr>
          <a:xfrm>
            <a:off x="449930" y="4982440"/>
            <a:ext cx="17532977" cy="437174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79" name="직사각형"/>
          <p:cNvSpPr/>
          <p:nvPr/>
        </p:nvSpPr>
        <p:spPr>
          <a:xfrm>
            <a:off x="449930" y="4982440"/>
            <a:ext cx="17532977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80" name="검색 키워드"/>
          <p:cNvSpPr txBox="1"/>
          <p:nvPr/>
        </p:nvSpPr>
        <p:spPr>
          <a:xfrm>
            <a:off x="749853" y="5174848"/>
            <a:ext cx="21381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검색 키워드</a:t>
            </a:r>
          </a:p>
        </p:txBody>
      </p:sp>
      <p:sp>
        <p:nvSpPr>
          <p:cNvPr id="1281" name="검색 키워드를 입력해주세요."/>
          <p:cNvSpPr txBox="1"/>
          <p:nvPr/>
        </p:nvSpPr>
        <p:spPr>
          <a:xfrm>
            <a:off x="618465" y="6347527"/>
            <a:ext cx="443235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검색 키워드를 입력해주세요.</a:t>
            </a:r>
          </a:p>
        </p:txBody>
      </p:sp>
      <p:sp>
        <p:nvSpPr>
          <p:cNvPr id="1282" name="직사각형"/>
          <p:cNvSpPr/>
          <p:nvPr/>
        </p:nvSpPr>
        <p:spPr>
          <a:xfrm>
            <a:off x="894295" y="6978834"/>
            <a:ext cx="16644248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83" name="직사각형"/>
          <p:cNvSpPr/>
          <p:nvPr/>
        </p:nvSpPr>
        <p:spPr>
          <a:xfrm>
            <a:off x="897512" y="8150486"/>
            <a:ext cx="16644248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84" name="촬영 유형"/>
          <p:cNvSpPr txBox="1"/>
          <p:nvPr/>
        </p:nvSpPr>
        <p:spPr>
          <a:xfrm>
            <a:off x="1043477" y="7217167"/>
            <a:ext cx="15509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촬영 유형</a:t>
            </a:r>
          </a:p>
        </p:txBody>
      </p:sp>
      <p:sp>
        <p:nvSpPr>
          <p:cNvPr id="1285" name="검색 키워드"/>
          <p:cNvSpPr txBox="1"/>
          <p:nvPr/>
        </p:nvSpPr>
        <p:spPr>
          <a:xfrm>
            <a:off x="1043477" y="8388819"/>
            <a:ext cx="188518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검색 키워드</a:t>
            </a:r>
          </a:p>
        </p:txBody>
      </p:sp>
      <p:sp>
        <p:nvSpPr>
          <p:cNvPr id="1286" name="직사각형"/>
          <p:cNvSpPr/>
          <p:nvPr/>
        </p:nvSpPr>
        <p:spPr>
          <a:xfrm>
            <a:off x="449930" y="9899827"/>
            <a:ext cx="17532977" cy="589194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87" name="직사각형"/>
          <p:cNvSpPr/>
          <p:nvPr/>
        </p:nvSpPr>
        <p:spPr>
          <a:xfrm>
            <a:off x="449930" y="9899827"/>
            <a:ext cx="17532977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88" name="연락처를 입력해주세요"/>
          <p:cNvSpPr txBox="1"/>
          <p:nvPr/>
        </p:nvSpPr>
        <p:spPr>
          <a:xfrm>
            <a:off x="618465" y="11264914"/>
            <a:ext cx="355650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연락처를 입력해주세요</a:t>
            </a:r>
          </a:p>
        </p:txBody>
      </p:sp>
      <p:sp>
        <p:nvSpPr>
          <p:cNvPr id="1289" name="ㅇ"/>
          <p:cNvSpPr/>
          <p:nvPr/>
        </p:nvSpPr>
        <p:spPr>
          <a:xfrm>
            <a:off x="894295" y="11896221"/>
            <a:ext cx="16644248" cy="984668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ㅇ</a:t>
            </a:r>
          </a:p>
        </p:txBody>
      </p:sp>
      <p:sp>
        <p:nvSpPr>
          <p:cNvPr id="1290" name="직사각형"/>
          <p:cNvSpPr/>
          <p:nvPr/>
        </p:nvSpPr>
        <p:spPr>
          <a:xfrm>
            <a:off x="897512" y="13067873"/>
            <a:ext cx="16644248" cy="984668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91" name="연락처"/>
          <p:cNvSpPr txBox="1"/>
          <p:nvPr/>
        </p:nvSpPr>
        <p:spPr>
          <a:xfrm>
            <a:off x="659105" y="10112760"/>
            <a:ext cx="12603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연락처</a:t>
            </a:r>
          </a:p>
        </p:txBody>
      </p:sp>
      <p:sp>
        <p:nvSpPr>
          <p:cNvPr id="1292" name="이메일"/>
          <p:cNvSpPr txBox="1"/>
          <p:nvPr/>
        </p:nvSpPr>
        <p:spPr>
          <a:xfrm>
            <a:off x="952729" y="12163218"/>
            <a:ext cx="111709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이메일</a:t>
            </a:r>
          </a:p>
        </p:txBody>
      </p:sp>
      <p:sp>
        <p:nvSpPr>
          <p:cNvPr id="1293" name="전화번호"/>
          <p:cNvSpPr txBox="1"/>
          <p:nvPr/>
        </p:nvSpPr>
        <p:spPr>
          <a:xfrm>
            <a:off x="1043477" y="13306206"/>
            <a:ext cx="14513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전화번호</a:t>
            </a:r>
          </a:p>
        </p:txBody>
      </p:sp>
      <p:sp>
        <p:nvSpPr>
          <p:cNvPr id="1294" name="직사각형"/>
          <p:cNvSpPr/>
          <p:nvPr/>
        </p:nvSpPr>
        <p:spPr>
          <a:xfrm>
            <a:off x="922912" y="14278292"/>
            <a:ext cx="11078921" cy="984668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295" name="대표번호"/>
          <p:cNvSpPr txBox="1"/>
          <p:nvPr/>
        </p:nvSpPr>
        <p:spPr>
          <a:xfrm>
            <a:off x="1093261" y="14493732"/>
            <a:ext cx="14513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대표번호</a:t>
            </a:r>
          </a:p>
        </p:txBody>
      </p:sp>
      <p:sp>
        <p:nvSpPr>
          <p:cNvPr id="1296" name="영업용 유선전화가 있는 경우,…"/>
          <p:cNvSpPr txBox="1"/>
          <p:nvPr/>
        </p:nvSpPr>
        <p:spPr>
          <a:xfrm>
            <a:off x="12461466" y="14346398"/>
            <a:ext cx="382484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3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영업용 유선전화가 있는 경우, </a:t>
            </a:r>
          </a:p>
          <a:p>
            <a:pPr algn="l">
              <a:lnSpc>
                <a:spcPct val="150000"/>
              </a:lnSpc>
              <a:defRPr sz="23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유선 번호를 입력해주세요</a:t>
            </a:r>
          </a:p>
        </p:txBody>
      </p:sp>
      <p:sp>
        <p:nvSpPr>
          <p:cNvPr id="1297" name="4.3.2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4.3.2</a:t>
            </a:r>
          </a:p>
        </p:txBody>
      </p:sp>
      <p:sp>
        <p:nvSpPr>
          <p:cNvPr id="1298" name="스튜디오 등록 1단계"/>
          <p:cNvSpPr txBox="1"/>
          <p:nvPr/>
        </p:nvSpPr>
        <p:spPr>
          <a:xfrm>
            <a:off x="13019178" y="78697"/>
            <a:ext cx="344358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스튜디오 등록 1단계</a:t>
            </a:r>
          </a:p>
        </p:txBody>
      </p:sp>
      <p:grpSp>
        <p:nvGrpSpPr>
          <p:cNvPr id="1301" name="모서리가 둥근 직사각형 114"/>
          <p:cNvGrpSpPr/>
          <p:nvPr/>
        </p:nvGrpSpPr>
        <p:grpSpPr>
          <a:xfrm>
            <a:off x="16324660" y="3648051"/>
            <a:ext cx="576065" cy="576065"/>
            <a:chOff x="0" y="0"/>
            <a:chExt cx="576064" cy="576064"/>
          </a:xfrm>
        </p:grpSpPr>
        <p:sp>
          <p:nvSpPr>
            <p:cNvPr id="129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00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04" name="모서리가 둥근 직사각형 114"/>
          <p:cNvGrpSpPr/>
          <p:nvPr/>
        </p:nvGrpSpPr>
        <p:grpSpPr>
          <a:xfrm>
            <a:off x="3208253" y="5144637"/>
            <a:ext cx="576065" cy="576065"/>
            <a:chOff x="0" y="0"/>
            <a:chExt cx="576064" cy="576064"/>
          </a:xfrm>
        </p:grpSpPr>
        <p:sp>
          <p:nvSpPr>
            <p:cNvPr id="130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03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07" name="모서리가 둥근 직사각형 114"/>
          <p:cNvGrpSpPr/>
          <p:nvPr/>
        </p:nvGrpSpPr>
        <p:grpSpPr>
          <a:xfrm>
            <a:off x="2311961" y="10113690"/>
            <a:ext cx="576065" cy="576065"/>
            <a:chOff x="0" y="0"/>
            <a:chExt cx="576064" cy="576064"/>
          </a:xfrm>
        </p:grpSpPr>
        <p:sp>
          <p:nvSpPr>
            <p:cNvPr id="130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06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선"/>
          <p:cNvSpPr/>
          <p:nvPr/>
        </p:nvSpPr>
        <p:spPr>
          <a:xfrm>
            <a:off x="424256" y="12954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0" name="1.1. 서비스 기능 설명"/>
          <p:cNvSpPr txBox="1"/>
          <p:nvPr/>
        </p:nvSpPr>
        <p:spPr>
          <a:xfrm>
            <a:off x="381793" y="361949"/>
            <a:ext cx="477361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1.1. 서비스 기능 설명</a:t>
            </a:r>
          </a:p>
        </p:txBody>
      </p:sp>
      <p:pic>
        <p:nvPicPr>
          <p:cNvPr id="261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Business Model Canvas"/>
          <p:cNvSpPr txBox="1"/>
          <p:nvPr/>
        </p:nvSpPr>
        <p:spPr>
          <a:xfrm>
            <a:off x="330993" y="1543050"/>
            <a:ext cx="596994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Business Model Canvas</a:t>
            </a: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548B281A-FDBC-1338-2BF8-9BBFEC766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997747"/>
              </p:ext>
            </p:extLst>
          </p:nvPr>
        </p:nvGraphicFramePr>
        <p:xfrm>
          <a:off x="2769475" y="2480132"/>
          <a:ext cx="18845050" cy="10618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69010">
                  <a:extLst>
                    <a:ext uri="{9D8B030D-6E8A-4147-A177-3AD203B41FA5}">
                      <a16:colId xmlns:a16="http://schemas.microsoft.com/office/drawing/2014/main" val="2084739017"/>
                    </a:ext>
                  </a:extLst>
                </a:gridCol>
                <a:gridCol w="3769010">
                  <a:extLst>
                    <a:ext uri="{9D8B030D-6E8A-4147-A177-3AD203B41FA5}">
                      <a16:colId xmlns:a16="http://schemas.microsoft.com/office/drawing/2014/main" val="3589917268"/>
                    </a:ext>
                  </a:extLst>
                </a:gridCol>
                <a:gridCol w="1884505">
                  <a:extLst>
                    <a:ext uri="{9D8B030D-6E8A-4147-A177-3AD203B41FA5}">
                      <a16:colId xmlns:a16="http://schemas.microsoft.com/office/drawing/2014/main" val="898547835"/>
                    </a:ext>
                  </a:extLst>
                </a:gridCol>
                <a:gridCol w="1884505">
                  <a:extLst>
                    <a:ext uri="{9D8B030D-6E8A-4147-A177-3AD203B41FA5}">
                      <a16:colId xmlns:a16="http://schemas.microsoft.com/office/drawing/2014/main" val="730796410"/>
                    </a:ext>
                  </a:extLst>
                </a:gridCol>
                <a:gridCol w="3769010">
                  <a:extLst>
                    <a:ext uri="{9D8B030D-6E8A-4147-A177-3AD203B41FA5}">
                      <a16:colId xmlns:a16="http://schemas.microsoft.com/office/drawing/2014/main" val="3836918565"/>
                    </a:ext>
                  </a:extLst>
                </a:gridCol>
                <a:gridCol w="3769010">
                  <a:extLst>
                    <a:ext uri="{9D8B030D-6E8A-4147-A177-3AD203B41FA5}">
                      <a16:colId xmlns:a16="http://schemas.microsoft.com/office/drawing/2014/main" val="3597138713"/>
                    </a:ext>
                  </a:extLst>
                </a:gridCol>
              </a:tblGrid>
              <a:tr h="3359622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Key</a:t>
                      </a:r>
                      <a:r>
                        <a:rPr lang="ko-KR" altLang="en-US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 </a:t>
                      </a:r>
                      <a:r>
                        <a:rPr lang="en-US" altLang="ko-KR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partners</a:t>
                      </a:r>
                      <a:endParaRPr lang="ko-KR" altLang="en-US" sz="2400" b="0" dirty="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Key activities</a:t>
                      </a:r>
                      <a:endParaRPr lang="ko-KR" altLang="en-US" sz="2400" b="0" dirty="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Value propositions</a:t>
                      </a:r>
                      <a:endParaRPr lang="ko-KR" altLang="en-US" sz="2400" b="0" dirty="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Customer relationship</a:t>
                      </a:r>
                      <a:endParaRPr lang="ko-KR" altLang="en-US" sz="2400" b="0" dirty="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Customer segments</a:t>
                      </a:r>
                      <a:endParaRPr lang="ko-KR" altLang="en-US" sz="2400" b="0" dirty="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45062"/>
                  </a:ext>
                </a:extLst>
              </a:tr>
              <a:tr h="36294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Key resources</a:t>
                      </a:r>
                      <a:endParaRPr lang="ko-KR" altLang="en-US" sz="2400" b="0" dirty="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400" b="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53617"/>
                  </a:ext>
                </a:extLst>
              </a:tr>
              <a:tr h="3629407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Cost structure</a:t>
                      </a:r>
                      <a:endParaRPr lang="ko-KR" altLang="en-US" sz="2400" b="0" dirty="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Revenue streams</a:t>
                      </a:r>
                      <a:endParaRPr lang="ko-KR" altLang="en-US" sz="2400" b="0" dirty="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92898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C79C18B-DF23-2D67-1B3E-867E0DCC6CA1}"/>
              </a:ext>
            </a:extLst>
          </p:cNvPr>
          <p:cNvSpPr/>
          <p:nvPr/>
        </p:nvSpPr>
        <p:spPr>
          <a:xfrm>
            <a:off x="2972675" y="3961093"/>
            <a:ext cx="3576178" cy="2010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</a:rPr>
              <a:t>사진관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</a:rPr>
              <a:t>사진가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</a:rPr>
              <a:t>바우처 제휴업체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</a:rPr>
              <a:t>사진 인화 및 앨범 제작 협력 업체</a:t>
            </a:r>
          </a:p>
          <a:p>
            <a:pPr marL="0" marR="0" indent="0" algn="l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92CE05-6A93-D641-4477-C2B8CCF3C83B}"/>
              </a:ext>
            </a:extLst>
          </p:cNvPr>
          <p:cNvSpPr/>
          <p:nvPr/>
        </p:nvSpPr>
        <p:spPr>
          <a:xfrm>
            <a:off x="6635711" y="3238482"/>
            <a:ext cx="3508464" cy="2180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ko-KR" altLang="en-US" sz="2000" dirty="0">
                <a:solidFill>
                  <a:schemeClr val="tx1"/>
                </a:solidFill>
              </a:rPr>
              <a:t>다양한 후기  </a:t>
            </a:r>
            <a:r>
              <a:rPr lang="ko-KR" altLang="en-US" sz="2000" dirty="0">
                <a:solidFill>
                  <a:schemeClr val="dk1"/>
                </a:solidFill>
              </a:rPr>
              <a:t>확보</a:t>
            </a:r>
          </a:p>
          <a:p>
            <a:pPr marL="5715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r>
              <a:rPr lang="ko-KR" altLang="en-US" sz="2000" dirty="0">
                <a:solidFill>
                  <a:schemeClr val="dk1"/>
                </a:solidFill>
              </a:rPr>
              <a:t>제휴업체와의 관계 강화</a:t>
            </a:r>
          </a:p>
          <a:p>
            <a:pPr marL="6985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</a:pPr>
            <a:r>
              <a:rPr lang="en-US" altLang="ko-KR" sz="2000" dirty="0">
                <a:solidFill>
                  <a:schemeClr val="dk1"/>
                </a:solidFill>
              </a:rPr>
              <a:t>DB </a:t>
            </a:r>
            <a:r>
              <a:rPr lang="ko-KR" altLang="en-US" sz="2000" dirty="0">
                <a:solidFill>
                  <a:schemeClr val="dk1"/>
                </a:solidFill>
              </a:rPr>
              <a:t>및 </a:t>
            </a:r>
            <a:r>
              <a:rPr lang="en-US" altLang="ko-KR" sz="2000" dirty="0">
                <a:solidFill>
                  <a:schemeClr val="dk1"/>
                </a:solidFill>
              </a:rPr>
              <a:t>UI/UX </a:t>
            </a:r>
            <a:r>
              <a:rPr lang="ko-KR" altLang="en-US" sz="2000" dirty="0">
                <a:solidFill>
                  <a:schemeClr val="dk1"/>
                </a:solidFill>
              </a:rPr>
              <a:t>최적화</a:t>
            </a:r>
            <a:r>
              <a:rPr lang="en-US" altLang="ko-KR" sz="2000" dirty="0">
                <a:solidFill>
                  <a:schemeClr val="dk1"/>
                </a:solidFill>
              </a:rPr>
              <a:t>, </a:t>
            </a:r>
            <a:r>
              <a:rPr lang="ko-KR" altLang="en-US" sz="2000" dirty="0">
                <a:solidFill>
                  <a:schemeClr val="dk1"/>
                </a:solidFill>
              </a:rPr>
              <a:t>가치 있는 고객경험 제공을 위한 지속적인 웹 서비스 개</a:t>
            </a:r>
            <a:r>
              <a:rPr lang="ko-KR" altLang="en-US" sz="2000" dirty="0"/>
              <a:t>발</a:t>
            </a:r>
            <a:endParaRPr lang="ko-KR" altLang="en-US" sz="2000" b="1" dirty="0">
              <a:solidFill>
                <a:schemeClr val="dk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06938C-29BA-B5B5-2715-0C8897BBD609}"/>
              </a:ext>
            </a:extLst>
          </p:cNvPr>
          <p:cNvSpPr/>
          <p:nvPr/>
        </p:nvSpPr>
        <p:spPr>
          <a:xfrm>
            <a:off x="6745923" y="6909728"/>
            <a:ext cx="3322416" cy="213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2000" dirty="0"/>
              <a:t>-</a:t>
            </a:r>
            <a:r>
              <a:rPr lang="ko-KR" altLang="en-US" sz="2000" dirty="0"/>
              <a:t>사진관</a:t>
            </a:r>
            <a:r>
              <a:rPr lang="en-US" altLang="ko-KR" sz="2000" dirty="0"/>
              <a:t>/</a:t>
            </a:r>
            <a:r>
              <a:rPr lang="ko-KR" altLang="en-US" sz="2000" dirty="0"/>
              <a:t>사진작가 검색 예약 결제 </a:t>
            </a:r>
            <a:r>
              <a:rPr lang="ko-KR" altLang="en-US" sz="2000" dirty="0" err="1"/>
              <a:t>팔로우</a:t>
            </a:r>
            <a:r>
              <a:rPr lang="ko-KR" altLang="en-US" sz="2000" dirty="0"/>
              <a:t> 플랫폼</a:t>
            </a:r>
            <a:endParaRPr lang="en-US" altLang="ko-KR" sz="2000" dirty="0"/>
          </a:p>
          <a:p>
            <a:pPr algn="l"/>
            <a:r>
              <a:rPr lang="en-US" altLang="ko-KR" sz="2000" dirty="0"/>
              <a:t>-</a:t>
            </a:r>
            <a:r>
              <a:rPr lang="ko-KR" altLang="en-US" sz="2000" dirty="0"/>
              <a:t>편리한 결제 및 예약 </a:t>
            </a:r>
            <a:endParaRPr lang="en-US" altLang="ko-KR" sz="2000" dirty="0"/>
          </a:p>
          <a:p>
            <a:pPr algn="l"/>
            <a:r>
              <a:rPr lang="en-US" altLang="ko-KR" sz="2000" dirty="0"/>
              <a:t>-</a:t>
            </a:r>
            <a:r>
              <a:rPr lang="ko-KR" altLang="en-US" sz="2000" dirty="0"/>
              <a:t>사업자 데일리 정산</a:t>
            </a:r>
            <a:endParaRPr lang="en-US" altLang="ko-KR" sz="2000" dirty="0"/>
          </a:p>
          <a:p>
            <a:pPr algn="l"/>
            <a:r>
              <a:rPr lang="en-US" altLang="ko-KR" sz="2000" dirty="0"/>
              <a:t>-</a:t>
            </a:r>
            <a:r>
              <a:rPr lang="ko-KR" altLang="en-US" sz="2000" dirty="0"/>
              <a:t>고객 리뷰</a:t>
            </a:r>
            <a:r>
              <a:rPr lang="en-US" altLang="ko-KR" sz="2000" dirty="0"/>
              <a:t>/</a:t>
            </a:r>
            <a:r>
              <a:rPr lang="ko-KR" altLang="en-US" sz="2000" dirty="0" err="1"/>
              <a:t>별점</a:t>
            </a:r>
            <a:r>
              <a:rPr lang="en-US" altLang="ko-KR" sz="2000" dirty="0"/>
              <a:t>/</a:t>
            </a:r>
            <a:r>
              <a:rPr lang="ko-KR" altLang="en-US" sz="2000" dirty="0"/>
              <a:t>위시리스트 기능</a:t>
            </a:r>
          </a:p>
          <a:p>
            <a:pPr marL="0" marR="0" indent="0" algn="l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BF01D3-DEC2-C1E4-958E-A737A0FDD843}"/>
              </a:ext>
            </a:extLst>
          </p:cNvPr>
          <p:cNvSpPr/>
          <p:nvPr/>
        </p:nvSpPr>
        <p:spPr>
          <a:xfrm>
            <a:off x="3351304" y="9845887"/>
            <a:ext cx="7553309" cy="1826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143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ko-KR" altLang="en-US" sz="2000" dirty="0">
              <a:solidFill>
                <a:schemeClr val="dk1"/>
              </a:solidFill>
            </a:endParaRPr>
          </a:p>
          <a:p>
            <a: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>
                <a:solidFill>
                  <a:schemeClr val="dk1"/>
                </a:solidFill>
              </a:rPr>
              <a:t>웹 개발 </a:t>
            </a:r>
            <a:r>
              <a:rPr lang="en-US" altLang="ko-KR" sz="2000" dirty="0">
                <a:solidFill>
                  <a:schemeClr val="dk1"/>
                </a:solidFill>
              </a:rPr>
              <a:t>/ </a:t>
            </a:r>
            <a:r>
              <a:rPr lang="ko-KR" altLang="en-US" sz="2000" dirty="0">
                <a:solidFill>
                  <a:schemeClr val="dk1"/>
                </a:solidFill>
              </a:rPr>
              <a:t>유지 </a:t>
            </a:r>
            <a:r>
              <a:rPr lang="en-US" altLang="ko-KR" sz="2000" dirty="0">
                <a:solidFill>
                  <a:schemeClr val="dk1"/>
                </a:solidFill>
              </a:rPr>
              <a:t>/ </a:t>
            </a:r>
            <a:r>
              <a:rPr lang="ko-KR" altLang="en-US" sz="2000" dirty="0">
                <a:solidFill>
                  <a:schemeClr val="dk1"/>
                </a:solidFill>
              </a:rPr>
              <a:t>보수 비용</a:t>
            </a:r>
          </a:p>
          <a:p>
            <a: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>
                <a:solidFill>
                  <a:schemeClr val="dk1"/>
                </a:solidFill>
              </a:rPr>
              <a:t>리뷰 고객 바우처 지급 비용</a:t>
            </a:r>
          </a:p>
          <a:p>
            <a: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>
                <a:solidFill>
                  <a:schemeClr val="dk1"/>
                </a:solidFill>
              </a:rPr>
              <a:t>인건비</a:t>
            </a:r>
            <a:endParaRPr lang="ko-KR" altLang="en-US" sz="2000" dirty="0">
              <a:solidFill>
                <a:schemeClr val="lt1"/>
              </a:solidFill>
            </a:endParaRPr>
          </a:p>
          <a:p>
            <a:pPr marL="0" marR="0" indent="0" algn="l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A0DE2A-A41D-26C6-E23E-EFB66A445534}"/>
              </a:ext>
            </a:extLst>
          </p:cNvPr>
          <p:cNvSpPr/>
          <p:nvPr/>
        </p:nvSpPr>
        <p:spPr>
          <a:xfrm>
            <a:off x="12706846" y="10192326"/>
            <a:ext cx="5410993" cy="1826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>
                <a:cs typeface="Arial"/>
                <a:sym typeface="Arial"/>
              </a:rPr>
              <a:t>결제 수수료</a:t>
            </a:r>
          </a:p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 err="1">
                <a:cs typeface="Arial"/>
                <a:sym typeface="Arial"/>
              </a:rPr>
              <a:t>전담사진가</a:t>
            </a:r>
            <a:r>
              <a:rPr lang="ko-KR" altLang="en-US" sz="2000" dirty="0">
                <a:cs typeface="Arial"/>
                <a:sym typeface="Arial"/>
              </a:rPr>
              <a:t> 패키지 판매수익</a:t>
            </a:r>
          </a:p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>
                <a:cs typeface="Arial"/>
                <a:sym typeface="Arial"/>
              </a:rPr>
              <a:t>사업자 회원 서비스 구독료</a:t>
            </a:r>
          </a:p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>
                <a:cs typeface="Arial"/>
                <a:sym typeface="Arial"/>
              </a:rPr>
              <a:t>광고수익</a:t>
            </a:r>
          </a:p>
          <a:p>
            <a:pPr marL="0" marR="0" indent="0" algn="l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7ED6EA-96A3-6F95-58F4-176EF49C751E}"/>
              </a:ext>
            </a:extLst>
          </p:cNvPr>
          <p:cNvSpPr/>
          <p:nvPr/>
        </p:nvSpPr>
        <p:spPr>
          <a:xfrm>
            <a:off x="14367649" y="6914562"/>
            <a:ext cx="3322416" cy="1333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2000" i="0" u="none" strike="noStrike" cap="non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자사 웹페이지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자사 홍보 </a:t>
            </a:r>
            <a:r>
              <a:rPr lang="en-US" altLang="ko-KR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SNS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2000" i="0" u="none" strike="noStrike" cap="non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자사 홍보 블로그</a:t>
            </a:r>
            <a:endParaRPr lang="ko-KR" altLang="en-US" sz="20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marR="0" indent="0" algn="l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4B7E03-1BD8-B628-C1BD-04C5E7CED514}"/>
              </a:ext>
            </a:extLst>
          </p:cNvPr>
          <p:cNvSpPr/>
          <p:nvPr/>
        </p:nvSpPr>
        <p:spPr>
          <a:xfrm>
            <a:off x="14257437" y="2985154"/>
            <a:ext cx="3542841" cy="3180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일반 고객</a:t>
            </a:r>
            <a:endParaRPr lang="en-US" altLang="ko-KR" sz="20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200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-</a:t>
            </a:r>
            <a:r>
              <a:rPr lang="ko-KR" altLang="en-US" sz="200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리뷰 및 </a:t>
            </a:r>
            <a:r>
              <a:rPr lang="ko-KR" altLang="en-US" sz="2000" i="0" u="none" strike="noStrike" cap="none" dirty="0" err="1">
                <a:solidFill>
                  <a:schemeClr val="dk1"/>
                </a:solidFill>
                <a:latin typeface="+mn-ea"/>
                <a:cs typeface="Arial"/>
                <a:sym typeface="Arial"/>
              </a:rPr>
              <a:t>별점을</a:t>
            </a:r>
            <a:r>
              <a:rPr lang="ko-KR" altLang="en-US" sz="200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 통해 고객과의 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co-creation 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관계 생성</a:t>
            </a:r>
            <a:endParaRPr lang="en-US" altLang="ko-KR" sz="20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20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-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편리한 검색 기능 제공</a:t>
            </a:r>
            <a:endParaRPr lang="en-US" altLang="ko-KR" sz="20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20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-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베스트 리뷰 선정</a:t>
            </a:r>
            <a:endParaRPr lang="en-US" altLang="ko-KR" sz="20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altLang="ko-KR" sz="20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사업자 </a:t>
            </a:r>
            <a:endParaRPr lang="en-US" altLang="ko-KR" sz="20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포트폴리오 업로드를 통한 지속적 홍보 가능</a:t>
            </a:r>
            <a:endParaRPr lang="en-US" altLang="ko-KR" sz="20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indent="0" algn="l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6AA3EB-B9FC-7936-D13F-4E5115DD8A0A}"/>
              </a:ext>
            </a:extLst>
          </p:cNvPr>
          <p:cNvSpPr/>
          <p:nvPr/>
        </p:nvSpPr>
        <p:spPr>
          <a:xfrm>
            <a:off x="10594704" y="3267224"/>
            <a:ext cx="3322416" cy="5027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</a:rPr>
              <a:t>일반 고객</a:t>
            </a:r>
            <a:endParaRPr lang="en-US" altLang="ko-KR"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ko-KR" altLang="en-US" sz="2000" i="0" u="none" strike="noStrike" cap="none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2000" i="0" u="none" strike="noStrike" cap="none" dirty="0">
                <a:solidFill>
                  <a:schemeClr val="dk1"/>
                </a:solidFill>
              </a:rPr>
              <a:t>- </a:t>
            </a:r>
            <a:r>
              <a:rPr lang="ko-KR" altLang="en-US" sz="2000" i="0" u="none" strike="noStrike" cap="none" dirty="0">
                <a:solidFill>
                  <a:schemeClr val="dk1"/>
                </a:solidFill>
              </a:rPr>
              <a:t>검색 필터링을 이용한 합리적이고 폭 넓은 사진관</a:t>
            </a:r>
            <a:r>
              <a:rPr lang="en-US" altLang="ko-KR" sz="2000" i="0" u="none" strike="noStrike" cap="none" dirty="0">
                <a:solidFill>
                  <a:schemeClr val="dk1"/>
                </a:solidFill>
              </a:rPr>
              <a:t>/</a:t>
            </a:r>
            <a:r>
              <a:rPr lang="ko-KR" altLang="en-US" sz="2000" i="0" u="none" strike="noStrike" cap="none" dirty="0">
                <a:solidFill>
                  <a:schemeClr val="dk1"/>
                </a:solidFill>
              </a:rPr>
              <a:t>사진작가 선택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altLang="ko-KR" sz="20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- </a:t>
            </a:r>
            <a:r>
              <a:rPr lang="ko-KR" altLang="en-US" sz="2000" i="0" u="none" strike="noStrike" cap="none" dirty="0">
                <a:solidFill>
                  <a:schemeClr val="dk1"/>
                </a:solidFill>
              </a:rPr>
              <a:t>다양한 후기</a:t>
            </a:r>
            <a:r>
              <a:rPr lang="en-US" altLang="ko-KR" sz="2000" i="0" u="none" strike="noStrike" cap="none" dirty="0">
                <a:solidFill>
                  <a:schemeClr val="dk1"/>
                </a:solidFill>
              </a:rPr>
              <a:t>, </a:t>
            </a:r>
            <a:r>
              <a:rPr lang="ko-KR" altLang="en-US" sz="2000" i="0" u="none" strike="noStrike" cap="none" dirty="0" err="1">
                <a:solidFill>
                  <a:schemeClr val="dk1"/>
                </a:solidFill>
              </a:rPr>
              <a:t>별점</a:t>
            </a:r>
            <a:r>
              <a:rPr lang="ko-KR" altLang="en-US" sz="2000" dirty="0">
                <a:solidFill>
                  <a:schemeClr val="dk1"/>
                </a:solidFill>
              </a:rPr>
              <a:t> </a:t>
            </a:r>
            <a:r>
              <a:rPr lang="ko-KR" altLang="en-US" sz="2000" i="0" u="none" strike="noStrike" cap="none" dirty="0">
                <a:solidFill>
                  <a:schemeClr val="dk1"/>
                </a:solidFill>
              </a:rPr>
              <a:t>및 위시리스트 개수를</a:t>
            </a:r>
            <a:r>
              <a:rPr lang="ko-KR" altLang="en-US" sz="2000" dirty="0">
                <a:solidFill>
                  <a:schemeClr val="dk1"/>
                </a:solidFill>
              </a:rPr>
              <a:t> 참고하여</a:t>
            </a:r>
            <a:r>
              <a:rPr lang="ko-KR" altLang="en-US" sz="2000" i="0" u="none" strike="noStrike" cap="none" dirty="0">
                <a:solidFill>
                  <a:schemeClr val="dk1"/>
                </a:solidFill>
              </a:rPr>
              <a:t> 사진관 선택 가능</a:t>
            </a:r>
            <a:endParaRPr lang="ko-KR" altLang="en-US" sz="20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2000" i="0" u="none" strike="noStrike" cap="none" dirty="0">
                <a:solidFill>
                  <a:schemeClr val="dk1"/>
                </a:solidFill>
              </a:rPr>
              <a:t>- </a:t>
            </a:r>
            <a:r>
              <a:rPr lang="ko-KR" altLang="en-US" sz="2000" dirty="0">
                <a:solidFill>
                  <a:schemeClr val="dk1"/>
                </a:solidFill>
              </a:rPr>
              <a:t>패키지 상품을 통해 간편하게 좋은 퀄리티의 촬영을 진행</a:t>
            </a:r>
            <a:endParaRPr lang="ko-KR" altLang="en-US" sz="2000" i="0" u="none" strike="noStrike" cap="none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ko-KR" altLang="en-US" sz="20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20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사업자</a:t>
            </a:r>
            <a:endParaRPr lang="en-US" altLang="ko-KR" sz="20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ko-KR" altLang="en-US" sz="20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2000" i="0" u="none" strike="noStrike" cap="none" dirty="0">
                <a:solidFill>
                  <a:schemeClr val="dk1"/>
                </a:solidFill>
              </a:rPr>
              <a:t>- </a:t>
            </a:r>
            <a:r>
              <a:rPr lang="ko-KR" altLang="en-US" sz="2000" i="0" u="none" strike="noStrike" cap="none" dirty="0">
                <a:solidFill>
                  <a:schemeClr val="dk1"/>
                </a:solidFill>
              </a:rPr>
              <a:t>예약 및 결제 시스템 관리 </a:t>
            </a:r>
            <a:endParaRPr lang="ko-KR" altLang="en-US"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2000" i="0" u="none" strike="noStrike" cap="none" dirty="0">
                <a:solidFill>
                  <a:schemeClr val="dk1"/>
                </a:solidFill>
              </a:rPr>
              <a:t>- </a:t>
            </a:r>
            <a:r>
              <a:rPr lang="ko-KR" altLang="en-US" sz="2000" i="0" u="none" strike="noStrike" cap="none" dirty="0">
                <a:solidFill>
                  <a:schemeClr val="dk1"/>
                </a:solidFill>
              </a:rPr>
              <a:t>홍보 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BC5E2B-1F38-089C-18A5-FEE27C0F6821}"/>
              </a:ext>
            </a:extLst>
          </p:cNvPr>
          <p:cNvSpPr/>
          <p:nvPr/>
        </p:nvSpPr>
        <p:spPr>
          <a:xfrm>
            <a:off x="18117840" y="4805199"/>
            <a:ext cx="3307138" cy="1118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>
                <a:solidFill>
                  <a:schemeClr val="tx1"/>
                </a:solidFill>
                <a:cs typeface="Arial"/>
                <a:sym typeface="Arial"/>
              </a:rPr>
              <a:t>사진관 이용자</a:t>
            </a:r>
            <a:endParaRPr lang="en-US" altLang="ko-KR" sz="2000" dirty="0">
              <a:solidFill>
                <a:schemeClr val="tx1"/>
              </a:solidFill>
              <a:latin typeface="Avenir Next Regular"/>
              <a:cs typeface="Arial"/>
              <a:sym typeface="Avenir Next Regular"/>
            </a:endParaRPr>
          </a:p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>
                <a:solidFill>
                  <a:schemeClr val="tx1"/>
                </a:solidFill>
                <a:latin typeface="Avenir Next Regular"/>
                <a:cs typeface="Arial"/>
                <a:sym typeface="Avenir Next Regular"/>
              </a:rPr>
              <a:t>사진관</a:t>
            </a:r>
            <a:endParaRPr lang="en-US" altLang="ko-KR" sz="2000" dirty="0">
              <a:solidFill>
                <a:schemeClr val="tx1"/>
              </a:solidFill>
              <a:latin typeface="Avenir Next Regular"/>
              <a:cs typeface="Arial"/>
              <a:sym typeface="Avenir Next Regular"/>
            </a:endParaRPr>
          </a:p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000" dirty="0">
                <a:solidFill>
                  <a:schemeClr val="tx1"/>
                </a:solidFill>
                <a:latin typeface="Avenir Next Regular"/>
                <a:cs typeface="Arial"/>
                <a:sym typeface="Avenir Next Regular"/>
              </a:rPr>
              <a:t>사진작가</a:t>
            </a:r>
            <a:endParaRPr lang="en-US" altLang="ko-KR" sz="2000" dirty="0">
              <a:solidFill>
                <a:schemeClr val="tx1"/>
              </a:solidFill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주소를 설정할 수 있다. 시/도를 선택한 후에 해당하는 시/도에 포함되는 군/구를 선택할 수 있다.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이용정보를 입력</a:t>
            </a:r>
          </a:p>
        </p:txBody>
      </p:sp>
      <p:sp>
        <p:nvSpPr>
          <p:cNvPr id="1310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311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12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13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14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317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315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316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8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319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20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321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22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323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24" name="직사각형"/>
          <p:cNvSpPr/>
          <p:nvPr/>
        </p:nvSpPr>
        <p:spPr>
          <a:xfrm>
            <a:off x="282617" y="2762197"/>
            <a:ext cx="17924838" cy="1132016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25" name="직사각형"/>
          <p:cNvSpPr/>
          <p:nvPr/>
        </p:nvSpPr>
        <p:spPr>
          <a:xfrm>
            <a:off x="18231496" y="960437"/>
            <a:ext cx="168672" cy="125759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326" name="직사각형"/>
          <p:cNvSpPr/>
          <p:nvPr/>
        </p:nvSpPr>
        <p:spPr>
          <a:xfrm>
            <a:off x="18217208" y="7732335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327" name="문서"/>
          <p:cNvSpPr/>
          <p:nvPr/>
        </p:nvSpPr>
        <p:spPr>
          <a:xfrm>
            <a:off x="17160126" y="3664536"/>
            <a:ext cx="500059" cy="647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28" name="검색"/>
          <p:cNvSpPr/>
          <p:nvPr/>
        </p:nvSpPr>
        <p:spPr>
          <a:xfrm>
            <a:off x="17232286" y="3779850"/>
            <a:ext cx="355736" cy="41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29" name="직사각형"/>
          <p:cNvSpPr/>
          <p:nvPr/>
        </p:nvSpPr>
        <p:spPr>
          <a:xfrm>
            <a:off x="527450" y="2877301"/>
            <a:ext cx="17532977" cy="28144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30" name="직사각형"/>
          <p:cNvSpPr/>
          <p:nvPr/>
        </p:nvSpPr>
        <p:spPr>
          <a:xfrm>
            <a:off x="682991" y="3185159"/>
            <a:ext cx="16644249" cy="984668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31" name="전화번호"/>
          <p:cNvSpPr txBox="1"/>
          <p:nvPr/>
        </p:nvSpPr>
        <p:spPr>
          <a:xfrm>
            <a:off x="828956" y="3423492"/>
            <a:ext cx="14513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전화번호</a:t>
            </a:r>
          </a:p>
        </p:txBody>
      </p:sp>
      <p:sp>
        <p:nvSpPr>
          <p:cNvPr id="1332" name="직사각형"/>
          <p:cNvSpPr/>
          <p:nvPr/>
        </p:nvSpPr>
        <p:spPr>
          <a:xfrm>
            <a:off x="708391" y="4395578"/>
            <a:ext cx="11078922" cy="984668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33" name="대표번호"/>
          <p:cNvSpPr txBox="1"/>
          <p:nvPr/>
        </p:nvSpPr>
        <p:spPr>
          <a:xfrm>
            <a:off x="878740" y="4611018"/>
            <a:ext cx="14513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대표번호</a:t>
            </a:r>
          </a:p>
        </p:txBody>
      </p:sp>
      <p:sp>
        <p:nvSpPr>
          <p:cNvPr id="1334" name="영업용 유선전화가 있는 경우,…"/>
          <p:cNvSpPr txBox="1"/>
          <p:nvPr/>
        </p:nvSpPr>
        <p:spPr>
          <a:xfrm>
            <a:off x="12246945" y="4463684"/>
            <a:ext cx="382484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3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영업용 유선전화가 있는 경우, </a:t>
            </a:r>
          </a:p>
          <a:p>
            <a:pPr algn="l">
              <a:lnSpc>
                <a:spcPct val="150000"/>
              </a:lnSpc>
              <a:defRPr sz="23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유선 번호를 입력해주세요</a:t>
            </a:r>
          </a:p>
        </p:txBody>
      </p:sp>
      <p:sp>
        <p:nvSpPr>
          <p:cNvPr id="1335" name="직사각형"/>
          <p:cNvSpPr/>
          <p:nvPr/>
        </p:nvSpPr>
        <p:spPr>
          <a:xfrm>
            <a:off x="513430" y="6039665"/>
            <a:ext cx="17532977" cy="437174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36" name="직사각형"/>
          <p:cNvSpPr/>
          <p:nvPr/>
        </p:nvSpPr>
        <p:spPr>
          <a:xfrm>
            <a:off x="513430" y="6039665"/>
            <a:ext cx="17532977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37" name="주소"/>
          <p:cNvSpPr txBox="1"/>
          <p:nvPr/>
        </p:nvSpPr>
        <p:spPr>
          <a:xfrm>
            <a:off x="813353" y="6232073"/>
            <a:ext cx="87833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주소</a:t>
            </a:r>
          </a:p>
        </p:txBody>
      </p:sp>
      <p:sp>
        <p:nvSpPr>
          <p:cNvPr id="1338" name="주소를 입력해주세요"/>
          <p:cNvSpPr txBox="1"/>
          <p:nvPr/>
        </p:nvSpPr>
        <p:spPr>
          <a:xfrm>
            <a:off x="681965" y="7404752"/>
            <a:ext cx="322224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주소를 입력해주세요</a:t>
            </a:r>
          </a:p>
        </p:txBody>
      </p:sp>
      <p:sp>
        <p:nvSpPr>
          <p:cNvPr id="1339" name="직사각형"/>
          <p:cNvSpPr/>
          <p:nvPr/>
        </p:nvSpPr>
        <p:spPr>
          <a:xfrm>
            <a:off x="682991" y="8153059"/>
            <a:ext cx="8175471" cy="984668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40" name="시/도"/>
          <p:cNvSpPr txBox="1"/>
          <p:nvPr/>
        </p:nvSpPr>
        <p:spPr>
          <a:xfrm>
            <a:off x="785597" y="8391393"/>
            <a:ext cx="91617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시/도</a:t>
            </a:r>
          </a:p>
        </p:txBody>
      </p:sp>
      <p:sp>
        <p:nvSpPr>
          <p:cNvPr id="1341" name="직사각형"/>
          <p:cNvSpPr/>
          <p:nvPr/>
        </p:nvSpPr>
        <p:spPr>
          <a:xfrm>
            <a:off x="9261605" y="8144311"/>
            <a:ext cx="8557223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42" name="군/구"/>
          <p:cNvSpPr txBox="1"/>
          <p:nvPr/>
        </p:nvSpPr>
        <p:spPr>
          <a:xfrm>
            <a:off x="9507752" y="8391393"/>
            <a:ext cx="91617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군/구</a:t>
            </a:r>
          </a:p>
        </p:txBody>
      </p:sp>
      <p:sp>
        <p:nvSpPr>
          <p:cNvPr id="1343" name="직사각형"/>
          <p:cNvSpPr/>
          <p:nvPr/>
        </p:nvSpPr>
        <p:spPr>
          <a:xfrm>
            <a:off x="478547" y="10719518"/>
            <a:ext cx="17532978" cy="437174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44" name="직사각형"/>
          <p:cNvSpPr/>
          <p:nvPr/>
        </p:nvSpPr>
        <p:spPr>
          <a:xfrm>
            <a:off x="478547" y="10719518"/>
            <a:ext cx="17532978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45" name="이용 정보를 입력해주세요"/>
          <p:cNvSpPr txBox="1"/>
          <p:nvPr/>
        </p:nvSpPr>
        <p:spPr>
          <a:xfrm>
            <a:off x="647082" y="12084605"/>
            <a:ext cx="399034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이용 정보를 입력해주세요</a:t>
            </a:r>
          </a:p>
        </p:txBody>
      </p:sp>
      <p:sp>
        <p:nvSpPr>
          <p:cNvPr id="1346" name="직사각형"/>
          <p:cNvSpPr/>
          <p:nvPr/>
        </p:nvSpPr>
        <p:spPr>
          <a:xfrm>
            <a:off x="803147" y="12832912"/>
            <a:ext cx="16981583" cy="1882015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47" name="이용 안내"/>
          <p:cNvSpPr txBox="1"/>
          <p:nvPr/>
        </p:nvSpPr>
        <p:spPr>
          <a:xfrm>
            <a:off x="676302" y="10932452"/>
            <a:ext cx="175615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이용 안내</a:t>
            </a:r>
          </a:p>
        </p:txBody>
      </p:sp>
      <p:sp>
        <p:nvSpPr>
          <p:cNvPr id="1348" name="공지사항"/>
          <p:cNvSpPr txBox="1"/>
          <p:nvPr/>
        </p:nvSpPr>
        <p:spPr>
          <a:xfrm>
            <a:off x="1115468" y="13083945"/>
            <a:ext cx="135585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공지사항</a:t>
            </a:r>
          </a:p>
        </p:txBody>
      </p:sp>
      <p:sp>
        <p:nvSpPr>
          <p:cNvPr id="1349" name="4.3.2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4.3.2</a:t>
            </a:r>
          </a:p>
        </p:txBody>
      </p:sp>
      <p:sp>
        <p:nvSpPr>
          <p:cNvPr id="1350" name="스튜디오 등록 1단계"/>
          <p:cNvSpPr txBox="1"/>
          <p:nvPr/>
        </p:nvSpPr>
        <p:spPr>
          <a:xfrm>
            <a:off x="13019178" y="78697"/>
            <a:ext cx="344358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스튜디오 등록 1단계</a:t>
            </a:r>
          </a:p>
        </p:txBody>
      </p:sp>
      <p:grpSp>
        <p:nvGrpSpPr>
          <p:cNvPr id="1353" name="모서리가 둥근 직사각형 114"/>
          <p:cNvGrpSpPr/>
          <p:nvPr/>
        </p:nvGrpSpPr>
        <p:grpSpPr>
          <a:xfrm>
            <a:off x="1737255" y="6214809"/>
            <a:ext cx="576065" cy="576065"/>
            <a:chOff x="0" y="0"/>
            <a:chExt cx="576064" cy="576064"/>
          </a:xfrm>
        </p:grpSpPr>
        <p:sp>
          <p:nvSpPr>
            <p:cNvPr id="135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52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56" name="모서리가 둥근 직사각형 114"/>
          <p:cNvGrpSpPr/>
          <p:nvPr/>
        </p:nvGrpSpPr>
        <p:grpSpPr>
          <a:xfrm>
            <a:off x="2625983" y="10915188"/>
            <a:ext cx="576065" cy="576065"/>
            <a:chOff x="0" y="0"/>
            <a:chExt cx="576064" cy="576064"/>
          </a:xfrm>
        </p:grpSpPr>
        <p:sp>
          <p:nvSpPr>
            <p:cNvPr id="135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55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예약일로부터 기간이 얼마나 남았는지에 따라 환불 기준을 달리 설정할 수 있다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이전 혹은 다음 페이지로 넘어간다.</a:t>
            </a:r>
          </a:p>
        </p:txBody>
      </p:sp>
      <p:sp>
        <p:nvSpPr>
          <p:cNvPr id="1359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36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6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6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6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36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36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36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6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36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6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37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7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372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73" name="직사각형"/>
          <p:cNvSpPr/>
          <p:nvPr/>
        </p:nvSpPr>
        <p:spPr>
          <a:xfrm>
            <a:off x="282617" y="2762197"/>
            <a:ext cx="17924838" cy="1132016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74" name="직사각형"/>
          <p:cNvSpPr/>
          <p:nvPr/>
        </p:nvSpPr>
        <p:spPr>
          <a:xfrm>
            <a:off x="18231496" y="960437"/>
            <a:ext cx="168672" cy="125759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375" name="직사각형"/>
          <p:cNvSpPr/>
          <p:nvPr/>
        </p:nvSpPr>
        <p:spPr>
          <a:xfrm>
            <a:off x="18217208" y="7732335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376" name="직사각형"/>
          <p:cNvSpPr/>
          <p:nvPr/>
        </p:nvSpPr>
        <p:spPr>
          <a:xfrm>
            <a:off x="449930" y="2877301"/>
            <a:ext cx="17532977" cy="437174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77" name="직사각형"/>
          <p:cNvSpPr/>
          <p:nvPr/>
        </p:nvSpPr>
        <p:spPr>
          <a:xfrm>
            <a:off x="449930" y="2877301"/>
            <a:ext cx="17532977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78" name="이용 정보를 입력해주세요"/>
          <p:cNvSpPr txBox="1"/>
          <p:nvPr/>
        </p:nvSpPr>
        <p:spPr>
          <a:xfrm>
            <a:off x="618465" y="4242388"/>
            <a:ext cx="399034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이용 정보를 입력해주세요</a:t>
            </a:r>
          </a:p>
        </p:txBody>
      </p:sp>
      <p:sp>
        <p:nvSpPr>
          <p:cNvPr id="1379" name="직사각형"/>
          <p:cNvSpPr/>
          <p:nvPr/>
        </p:nvSpPr>
        <p:spPr>
          <a:xfrm>
            <a:off x="774530" y="4990695"/>
            <a:ext cx="16981583" cy="1882015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80" name="이용 안내"/>
          <p:cNvSpPr txBox="1"/>
          <p:nvPr/>
        </p:nvSpPr>
        <p:spPr>
          <a:xfrm>
            <a:off x="647685" y="3090235"/>
            <a:ext cx="175615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이용 안내</a:t>
            </a:r>
          </a:p>
        </p:txBody>
      </p:sp>
      <p:sp>
        <p:nvSpPr>
          <p:cNvPr id="1381" name="공지사항"/>
          <p:cNvSpPr txBox="1"/>
          <p:nvPr/>
        </p:nvSpPr>
        <p:spPr>
          <a:xfrm>
            <a:off x="1086851" y="5241728"/>
            <a:ext cx="135585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공지사항</a:t>
            </a:r>
          </a:p>
        </p:txBody>
      </p:sp>
      <p:sp>
        <p:nvSpPr>
          <p:cNvPr id="1382" name="직사각형"/>
          <p:cNvSpPr/>
          <p:nvPr/>
        </p:nvSpPr>
        <p:spPr>
          <a:xfrm>
            <a:off x="449930" y="7370012"/>
            <a:ext cx="17532977" cy="546805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83" name="직사각형"/>
          <p:cNvSpPr/>
          <p:nvPr/>
        </p:nvSpPr>
        <p:spPr>
          <a:xfrm>
            <a:off x="449930" y="7370012"/>
            <a:ext cx="17532977" cy="984668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84" name="환불 기준을 입력해주세요."/>
          <p:cNvSpPr txBox="1"/>
          <p:nvPr/>
        </p:nvSpPr>
        <p:spPr>
          <a:xfrm>
            <a:off x="618465" y="8557300"/>
            <a:ext cx="409808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환불 기준을 입력해주세요.</a:t>
            </a:r>
          </a:p>
        </p:txBody>
      </p:sp>
      <p:sp>
        <p:nvSpPr>
          <p:cNvPr id="1385" name="직사각형"/>
          <p:cNvSpPr/>
          <p:nvPr/>
        </p:nvSpPr>
        <p:spPr>
          <a:xfrm>
            <a:off x="1324479" y="9229407"/>
            <a:ext cx="16023130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86" name="환불 기준"/>
          <p:cNvSpPr txBox="1"/>
          <p:nvPr/>
        </p:nvSpPr>
        <p:spPr>
          <a:xfrm>
            <a:off x="647685" y="7582946"/>
            <a:ext cx="175615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환불 기준</a:t>
            </a:r>
          </a:p>
        </p:txBody>
      </p:sp>
      <p:sp>
        <p:nvSpPr>
          <p:cNvPr id="1387" name="이용 7일전"/>
          <p:cNvSpPr txBox="1"/>
          <p:nvPr/>
        </p:nvSpPr>
        <p:spPr>
          <a:xfrm>
            <a:off x="1546538" y="9520015"/>
            <a:ext cx="164841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이용 7일전</a:t>
            </a:r>
          </a:p>
        </p:txBody>
      </p:sp>
      <p:sp>
        <p:nvSpPr>
          <p:cNvPr id="1388" name="직사각형"/>
          <p:cNvSpPr/>
          <p:nvPr/>
        </p:nvSpPr>
        <p:spPr>
          <a:xfrm>
            <a:off x="1324479" y="10460730"/>
            <a:ext cx="16023130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89" name="직사각형"/>
          <p:cNvSpPr/>
          <p:nvPr/>
        </p:nvSpPr>
        <p:spPr>
          <a:xfrm>
            <a:off x="1324479" y="11692053"/>
            <a:ext cx="16023130" cy="984668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390" name="이용 전날"/>
          <p:cNvSpPr txBox="1"/>
          <p:nvPr/>
        </p:nvSpPr>
        <p:spPr>
          <a:xfrm>
            <a:off x="1546538" y="10720304"/>
            <a:ext cx="14483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이용 전날</a:t>
            </a:r>
          </a:p>
        </p:txBody>
      </p:sp>
      <p:sp>
        <p:nvSpPr>
          <p:cNvPr id="1391" name="이용 당일"/>
          <p:cNvSpPr txBox="1"/>
          <p:nvPr/>
        </p:nvSpPr>
        <p:spPr>
          <a:xfrm>
            <a:off x="1646589" y="11943087"/>
            <a:ext cx="14483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이용 당일</a:t>
            </a:r>
          </a:p>
        </p:txBody>
      </p:sp>
      <p:sp>
        <p:nvSpPr>
          <p:cNvPr id="1392" name="이전"/>
          <p:cNvSpPr/>
          <p:nvPr/>
        </p:nvSpPr>
        <p:spPr>
          <a:xfrm>
            <a:off x="550919" y="12955201"/>
            <a:ext cx="1032739" cy="670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2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이전</a:t>
            </a:r>
          </a:p>
        </p:txBody>
      </p:sp>
      <p:sp>
        <p:nvSpPr>
          <p:cNvPr id="1393" name="다음"/>
          <p:cNvSpPr/>
          <p:nvPr/>
        </p:nvSpPr>
        <p:spPr>
          <a:xfrm>
            <a:off x="17076844" y="12955201"/>
            <a:ext cx="1032740" cy="670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2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다음</a:t>
            </a:r>
          </a:p>
        </p:txBody>
      </p:sp>
      <p:sp>
        <p:nvSpPr>
          <p:cNvPr id="1394" name="4.3.2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4.3.2</a:t>
            </a:r>
          </a:p>
        </p:txBody>
      </p:sp>
      <p:sp>
        <p:nvSpPr>
          <p:cNvPr id="1395" name="스튜디오 등록 1단계"/>
          <p:cNvSpPr txBox="1"/>
          <p:nvPr/>
        </p:nvSpPr>
        <p:spPr>
          <a:xfrm>
            <a:off x="13019178" y="78697"/>
            <a:ext cx="344358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스튜디오 등록 1단계</a:t>
            </a:r>
          </a:p>
        </p:txBody>
      </p:sp>
      <p:grpSp>
        <p:nvGrpSpPr>
          <p:cNvPr id="1398" name="모서리가 둥근 직사각형 114"/>
          <p:cNvGrpSpPr/>
          <p:nvPr/>
        </p:nvGrpSpPr>
        <p:grpSpPr>
          <a:xfrm>
            <a:off x="3038501" y="7565682"/>
            <a:ext cx="576065" cy="576065"/>
            <a:chOff x="0" y="0"/>
            <a:chExt cx="576064" cy="576064"/>
          </a:xfrm>
        </p:grpSpPr>
        <p:sp>
          <p:nvSpPr>
            <p:cNvPr id="139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397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01" name="모서리가 둥근 직사각형 114"/>
          <p:cNvGrpSpPr/>
          <p:nvPr/>
        </p:nvGrpSpPr>
        <p:grpSpPr>
          <a:xfrm>
            <a:off x="16162487" y="13002365"/>
            <a:ext cx="576065" cy="576065"/>
            <a:chOff x="0" y="0"/>
            <a:chExt cx="576064" cy="576064"/>
          </a:xfrm>
        </p:grpSpPr>
        <p:sp>
          <p:nvSpPr>
            <p:cNvPr id="139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400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항목, 설명, 가격 등 판매 정보를 입력할 수 있다.</a:t>
            </a:r>
          </a:p>
        </p:txBody>
      </p:sp>
      <p:sp>
        <p:nvSpPr>
          <p:cNvPr id="1404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405" name="4.2.3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4.2.3</a:t>
            </a:r>
          </a:p>
        </p:txBody>
      </p:sp>
      <p:sp>
        <p:nvSpPr>
          <p:cNvPr id="1406" name="판매 서비스 등록"/>
          <p:cNvSpPr txBox="1"/>
          <p:nvPr/>
        </p:nvSpPr>
        <p:spPr>
          <a:xfrm>
            <a:off x="13603306" y="74357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판매 서비스 등록</a:t>
            </a:r>
          </a:p>
        </p:txBody>
      </p:sp>
      <p:sp>
        <p:nvSpPr>
          <p:cNvPr id="1407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08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09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10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413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411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412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14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415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16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417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418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419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20" name="직사각형"/>
          <p:cNvSpPr/>
          <p:nvPr/>
        </p:nvSpPr>
        <p:spPr>
          <a:xfrm>
            <a:off x="282617" y="2762197"/>
            <a:ext cx="17924838" cy="791632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21" name="직사각형"/>
          <p:cNvSpPr/>
          <p:nvPr/>
        </p:nvSpPr>
        <p:spPr>
          <a:xfrm>
            <a:off x="18231496" y="960437"/>
            <a:ext cx="168672" cy="125759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422" name="직사각형"/>
          <p:cNvSpPr/>
          <p:nvPr/>
        </p:nvSpPr>
        <p:spPr>
          <a:xfrm>
            <a:off x="18217208" y="7732335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423" name="직사각형"/>
          <p:cNvSpPr/>
          <p:nvPr/>
        </p:nvSpPr>
        <p:spPr>
          <a:xfrm>
            <a:off x="449930" y="2877301"/>
            <a:ext cx="17532977" cy="65827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24" name="직사각형"/>
          <p:cNvSpPr/>
          <p:nvPr/>
        </p:nvSpPr>
        <p:spPr>
          <a:xfrm>
            <a:off x="449930" y="2877301"/>
            <a:ext cx="17532977" cy="98466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25" name="판매 정보를 입력해주세요"/>
          <p:cNvSpPr txBox="1"/>
          <p:nvPr/>
        </p:nvSpPr>
        <p:spPr>
          <a:xfrm>
            <a:off x="618465" y="4242388"/>
            <a:ext cx="399034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판매 정보를 입력해주세요</a:t>
            </a:r>
          </a:p>
        </p:txBody>
      </p:sp>
      <p:sp>
        <p:nvSpPr>
          <p:cNvPr id="1426" name="직사각형"/>
          <p:cNvSpPr/>
          <p:nvPr/>
        </p:nvSpPr>
        <p:spPr>
          <a:xfrm>
            <a:off x="774530" y="4990695"/>
            <a:ext cx="16981583" cy="1080556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27" name="판매 서비스 등록"/>
          <p:cNvSpPr txBox="1"/>
          <p:nvPr/>
        </p:nvSpPr>
        <p:spPr>
          <a:xfrm>
            <a:off x="647685" y="3090235"/>
            <a:ext cx="301599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판매 서비스 등록</a:t>
            </a:r>
          </a:p>
        </p:txBody>
      </p:sp>
      <p:sp>
        <p:nvSpPr>
          <p:cNvPr id="1428" name="항목"/>
          <p:cNvSpPr txBox="1"/>
          <p:nvPr/>
        </p:nvSpPr>
        <p:spPr>
          <a:xfrm>
            <a:off x="1086851" y="5241728"/>
            <a:ext cx="73507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항목</a:t>
            </a:r>
          </a:p>
        </p:txBody>
      </p:sp>
      <p:sp>
        <p:nvSpPr>
          <p:cNvPr id="1429" name="다음"/>
          <p:cNvSpPr/>
          <p:nvPr/>
        </p:nvSpPr>
        <p:spPr>
          <a:xfrm>
            <a:off x="17034037" y="9774015"/>
            <a:ext cx="1032740" cy="670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2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다음</a:t>
            </a:r>
          </a:p>
        </p:txBody>
      </p:sp>
      <p:sp>
        <p:nvSpPr>
          <p:cNvPr id="1430" name="이전"/>
          <p:cNvSpPr/>
          <p:nvPr/>
        </p:nvSpPr>
        <p:spPr>
          <a:xfrm>
            <a:off x="401247" y="9832872"/>
            <a:ext cx="1032740" cy="670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2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이전</a:t>
            </a:r>
          </a:p>
        </p:txBody>
      </p:sp>
      <p:sp>
        <p:nvSpPr>
          <p:cNvPr id="1431" name="직사각형"/>
          <p:cNvSpPr/>
          <p:nvPr/>
        </p:nvSpPr>
        <p:spPr>
          <a:xfrm>
            <a:off x="774530" y="6222018"/>
            <a:ext cx="16981583" cy="1828427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32" name="직사각형"/>
          <p:cNvSpPr/>
          <p:nvPr/>
        </p:nvSpPr>
        <p:spPr>
          <a:xfrm>
            <a:off x="774530" y="8201212"/>
            <a:ext cx="16981583" cy="1080556"/>
          </a:xfrm>
          <a:prstGeom prst="rect">
            <a:avLst/>
          </a:prstGeom>
          <a:solidFill>
            <a:srgbClr val="EFEFE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33" name="설명"/>
          <p:cNvSpPr txBox="1"/>
          <p:nvPr/>
        </p:nvSpPr>
        <p:spPr>
          <a:xfrm>
            <a:off x="1086851" y="6479060"/>
            <a:ext cx="73507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설명</a:t>
            </a:r>
          </a:p>
        </p:txBody>
      </p:sp>
      <p:sp>
        <p:nvSpPr>
          <p:cNvPr id="1434" name="가격"/>
          <p:cNvSpPr txBox="1"/>
          <p:nvPr/>
        </p:nvSpPr>
        <p:spPr>
          <a:xfrm>
            <a:off x="1086851" y="8548134"/>
            <a:ext cx="73507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가격</a:t>
            </a:r>
          </a:p>
        </p:txBody>
      </p:sp>
      <p:sp>
        <p:nvSpPr>
          <p:cNvPr id="1435" name="예) 1인 프로필 사진 촬영: 원본 이미지 제공"/>
          <p:cNvSpPr txBox="1"/>
          <p:nvPr/>
        </p:nvSpPr>
        <p:spPr>
          <a:xfrm>
            <a:off x="1063934" y="7275917"/>
            <a:ext cx="545155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>
                <a:solidFill>
                  <a:srgbClr val="5E5E5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예) 1인 프로필 사진 촬영: 원본 이미지 제공</a:t>
            </a:r>
          </a:p>
        </p:txBody>
      </p:sp>
      <p:grpSp>
        <p:nvGrpSpPr>
          <p:cNvPr id="1438" name="모서리가 둥근 직사각형 114"/>
          <p:cNvGrpSpPr/>
          <p:nvPr/>
        </p:nvGrpSpPr>
        <p:grpSpPr>
          <a:xfrm>
            <a:off x="3943753" y="3018697"/>
            <a:ext cx="576065" cy="576065"/>
            <a:chOff x="0" y="0"/>
            <a:chExt cx="576064" cy="576064"/>
          </a:xfrm>
        </p:grpSpPr>
        <p:sp>
          <p:nvSpPr>
            <p:cNvPr id="143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437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441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4.4.1. 사진관 프로필…"/>
          <p:cNvSpPr txBox="1"/>
          <p:nvPr/>
        </p:nvSpPr>
        <p:spPr>
          <a:xfrm>
            <a:off x="749200" y="7124700"/>
            <a:ext cx="6796560" cy="67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4.4.1. 사진관 프로필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4.4.2. 작가 포트폴리오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4.4.3. 작가 포트폴리오 프로필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4.4.4. 작가 포트폴리오 게시물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4.4.5. 작가 포트폴리오 프로필 편집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4.4.6. 작가 포트폴리오 게시물 관리</a:t>
            </a:r>
          </a:p>
        </p:txBody>
      </p:sp>
      <p:sp>
        <p:nvSpPr>
          <p:cNvPr id="1443" name="4.4. 사진관 프로필, 위시리스트, 예약 관리"/>
          <p:cNvSpPr txBox="1"/>
          <p:nvPr/>
        </p:nvSpPr>
        <p:spPr>
          <a:xfrm>
            <a:off x="408929" y="5746749"/>
            <a:ext cx="116838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 사진관 프로필, 위시리스트, 예약 관리 </a:t>
            </a:r>
          </a:p>
        </p:txBody>
      </p:sp>
      <p:sp>
        <p:nvSpPr>
          <p:cNvPr id="1444" name="4.4.7. 고객 예약 관리…"/>
          <p:cNvSpPr txBox="1"/>
          <p:nvPr/>
        </p:nvSpPr>
        <p:spPr>
          <a:xfrm>
            <a:off x="11874400" y="7124700"/>
            <a:ext cx="412912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4.4.7. 고객 예약 관리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4.4.8. 위시리스트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직사각형"/>
          <p:cNvSpPr/>
          <p:nvPr/>
        </p:nvSpPr>
        <p:spPr>
          <a:xfrm>
            <a:off x="4171359" y="2281769"/>
            <a:ext cx="13980232" cy="11083005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47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사진관 이름을 보여주고, 오른쪽에 하트 버튼을 누르면 위시리스트에 저장된다.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스튜디오/ 작가가 등록한 사진들을 더 볼 수 있다.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주소, 전화번호, 이메일 등 작가의 세부정보가 들어간다.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작가가 스튜디오 혹은 작가에 대한 설명이 들어간다.</a:t>
            </a:r>
          </a:p>
        </p:txBody>
      </p:sp>
      <p:sp>
        <p:nvSpPr>
          <p:cNvPr id="1448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449" name="4.4.1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4.4.1</a:t>
            </a:r>
          </a:p>
        </p:txBody>
      </p:sp>
      <p:sp>
        <p:nvSpPr>
          <p:cNvPr id="1450" name="사진관 프로필"/>
          <p:cNvSpPr txBox="1"/>
          <p:nvPr/>
        </p:nvSpPr>
        <p:spPr>
          <a:xfrm>
            <a:off x="13603306" y="74357"/>
            <a:ext cx="24006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사진관 프로필</a:t>
            </a:r>
          </a:p>
        </p:txBody>
      </p:sp>
      <p:sp>
        <p:nvSpPr>
          <p:cNvPr id="1451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52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53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54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457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455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456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8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459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60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461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462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463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64" name="직사각형"/>
          <p:cNvSpPr/>
          <p:nvPr/>
        </p:nvSpPr>
        <p:spPr>
          <a:xfrm>
            <a:off x="18231496" y="960437"/>
            <a:ext cx="168672" cy="125759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465" name="직사각형"/>
          <p:cNvSpPr/>
          <p:nvPr/>
        </p:nvSpPr>
        <p:spPr>
          <a:xfrm>
            <a:off x="18217208" y="7732335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466" name="직사각형"/>
          <p:cNvSpPr/>
          <p:nvPr/>
        </p:nvSpPr>
        <p:spPr>
          <a:xfrm>
            <a:off x="257217" y="2434132"/>
            <a:ext cx="4218822" cy="109249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67" name="직사각형"/>
          <p:cNvSpPr/>
          <p:nvPr/>
        </p:nvSpPr>
        <p:spPr>
          <a:xfrm>
            <a:off x="432288" y="2585061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68" name="직사각형"/>
          <p:cNvSpPr/>
          <p:nvPr/>
        </p:nvSpPr>
        <p:spPr>
          <a:xfrm>
            <a:off x="432288" y="3396314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69" name="집"/>
          <p:cNvSpPr/>
          <p:nvPr/>
        </p:nvSpPr>
        <p:spPr>
          <a:xfrm>
            <a:off x="612766" y="2695813"/>
            <a:ext cx="493378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70" name="검색"/>
          <p:cNvSpPr/>
          <p:nvPr/>
        </p:nvSpPr>
        <p:spPr>
          <a:xfrm>
            <a:off x="622535" y="3458133"/>
            <a:ext cx="500060" cy="58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71" name="Home"/>
          <p:cNvSpPr txBox="1"/>
          <p:nvPr/>
        </p:nvSpPr>
        <p:spPr>
          <a:xfrm>
            <a:off x="1466199" y="2799251"/>
            <a:ext cx="9634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Home</a:t>
            </a:r>
          </a:p>
        </p:txBody>
      </p:sp>
      <p:sp>
        <p:nvSpPr>
          <p:cNvPr id="1472" name="검색"/>
          <p:cNvSpPr txBox="1"/>
          <p:nvPr/>
        </p:nvSpPr>
        <p:spPr>
          <a:xfrm>
            <a:off x="1604274" y="3575384"/>
            <a:ext cx="6873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검색</a:t>
            </a:r>
          </a:p>
        </p:txBody>
      </p:sp>
      <p:sp>
        <p:nvSpPr>
          <p:cNvPr id="1473" name="직사각형"/>
          <p:cNvSpPr/>
          <p:nvPr/>
        </p:nvSpPr>
        <p:spPr>
          <a:xfrm>
            <a:off x="4692914" y="2760828"/>
            <a:ext cx="13151398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74" name="원"/>
          <p:cNvSpPr/>
          <p:nvPr/>
        </p:nvSpPr>
        <p:spPr>
          <a:xfrm>
            <a:off x="5005418" y="3073332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475" name="삼각형"/>
          <p:cNvSpPr/>
          <p:nvPr/>
        </p:nvSpPr>
        <p:spPr>
          <a:xfrm rot="16169584">
            <a:off x="5139716" y="3237190"/>
            <a:ext cx="333314" cy="27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476" name="사진관 이름"/>
          <p:cNvSpPr txBox="1"/>
          <p:nvPr/>
        </p:nvSpPr>
        <p:spPr>
          <a:xfrm>
            <a:off x="6126786" y="3094768"/>
            <a:ext cx="21381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사진관 이름</a:t>
            </a:r>
          </a:p>
        </p:txBody>
      </p:sp>
      <p:sp>
        <p:nvSpPr>
          <p:cNvPr id="1477" name="심장"/>
          <p:cNvSpPr/>
          <p:nvPr/>
        </p:nvSpPr>
        <p:spPr>
          <a:xfrm>
            <a:off x="16579332" y="3080585"/>
            <a:ext cx="661925" cy="584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78" name="직사각형"/>
          <p:cNvSpPr/>
          <p:nvPr/>
        </p:nvSpPr>
        <p:spPr>
          <a:xfrm>
            <a:off x="4695886" y="4256524"/>
            <a:ext cx="13151398" cy="487399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79" name="직사각형"/>
          <p:cNvSpPr/>
          <p:nvPr/>
        </p:nvSpPr>
        <p:spPr>
          <a:xfrm>
            <a:off x="5002384" y="4561100"/>
            <a:ext cx="4264844" cy="33282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80" name="사진 더보기"/>
          <p:cNvSpPr/>
          <p:nvPr/>
        </p:nvSpPr>
        <p:spPr>
          <a:xfrm>
            <a:off x="6011928" y="8043126"/>
            <a:ext cx="2245756" cy="798290"/>
          </a:xfrm>
          <a:prstGeom prst="rect">
            <a:avLst/>
          </a:prstGeom>
          <a:solidFill>
            <a:srgbClr val="929292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사진 더보기</a:t>
            </a:r>
          </a:p>
        </p:txBody>
      </p:sp>
      <p:sp>
        <p:nvSpPr>
          <p:cNvPr id="1481" name="직사각형"/>
          <p:cNvSpPr/>
          <p:nvPr/>
        </p:nvSpPr>
        <p:spPr>
          <a:xfrm>
            <a:off x="4692914" y="10560676"/>
            <a:ext cx="6105017" cy="487399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82" name="직사각형"/>
          <p:cNvSpPr/>
          <p:nvPr/>
        </p:nvSpPr>
        <p:spPr>
          <a:xfrm>
            <a:off x="11238169" y="10560676"/>
            <a:ext cx="6727391" cy="487399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83" name="작가 세부정보"/>
          <p:cNvSpPr txBox="1"/>
          <p:nvPr/>
        </p:nvSpPr>
        <p:spPr>
          <a:xfrm>
            <a:off x="4680214" y="9733475"/>
            <a:ext cx="252018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작가 세부정보</a:t>
            </a:r>
          </a:p>
        </p:txBody>
      </p:sp>
      <p:sp>
        <p:nvSpPr>
          <p:cNvPr id="1484" name="작가 설명"/>
          <p:cNvSpPr txBox="1"/>
          <p:nvPr/>
        </p:nvSpPr>
        <p:spPr>
          <a:xfrm>
            <a:off x="11181543" y="9733475"/>
            <a:ext cx="175615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작가 설명</a:t>
            </a:r>
          </a:p>
        </p:txBody>
      </p:sp>
      <p:sp>
        <p:nvSpPr>
          <p:cNvPr id="1485" name="직사각형"/>
          <p:cNvSpPr/>
          <p:nvPr/>
        </p:nvSpPr>
        <p:spPr>
          <a:xfrm>
            <a:off x="5002384" y="10882531"/>
            <a:ext cx="5486077" cy="882651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86" name="직사각형"/>
          <p:cNvSpPr/>
          <p:nvPr/>
        </p:nvSpPr>
        <p:spPr>
          <a:xfrm>
            <a:off x="5002384" y="10882531"/>
            <a:ext cx="5486077" cy="245336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87" name="직사각형"/>
          <p:cNvSpPr/>
          <p:nvPr/>
        </p:nvSpPr>
        <p:spPr>
          <a:xfrm>
            <a:off x="11616146" y="10895231"/>
            <a:ext cx="6022236" cy="245336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88" name="작가 설명이 들어가는 칸 입니다."/>
          <p:cNvSpPr txBox="1"/>
          <p:nvPr/>
        </p:nvSpPr>
        <p:spPr>
          <a:xfrm>
            <a:off x="11810841" y="11043229"/>
            <a:ext cx="4439814" cy="56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작가 설명이 들어가는 칸 입니다.</a:t>
            </a:r>
          </a:p>
        </p:txBody>
      </p:sp>
      <p:sp>
        <p:nvSpPr>
          <p:cNvPr id="1489" name="주소"/>
          <p:cNvSpPr txBox="1"/>
          <p:nvPr/>
        </p:nvSpPr>
        <p:spPr>
          <a:xfrm>
            <a:off x="5110371" y="11074315"/>
            <a:ext cx="73507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주소</a:t>
            </a:r>
          </a:p>
        </p:txBody>
      </p:sp>
      <p:sp>
        <p:nvSpPr>
          <p:cNvPr id="1490" name="직사각형"/>
          <p:cNvSpPr/>
          <p:nvPr/>
        </p:nvSpPr>
        <p:spPr>
          <a:xfrm>
            <a:off x="5305308" y="12136421"/>
            <a:ext cx="4775954" cy="8826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91" name="서울시 강남구"/>
          <p:cNvSpPr txBox="1"/>
          <p:nvPr/>
        </p:nvSpPr>
        <p:spPr>
          <a:xfrm>
            <a:off x="6658742" y="12352363"/>
            <a:ext cx="206908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강남구</a:t>
            </a:r>
          </a:p>
        </p:txBody>
      </p:sp>
      <p:sp>
        <p:nvSpPr>
          <p:cNvPr id="1492" name="TextBox 51"/>
          <p:cNvSpPr txBox="1"/>
          <p:nvPr/>
        </p:nvSpPr>
        <p:spPr>
          <a:xfrm>
            <a:off x="4565948" y="1493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493" name="직사각형"/>
          <p:cNvSpPr/>
          <p:nvPr/>
        </p:nvSpPr>
        <p:spPr>
          <a:xfrm>
            <a:off x="381000" y="1092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94" name="직사각형"/>
          <p:cNvSpPr/>
          <p:nvPr/>
        </p:nvSpPr>
        <p:spPr>
          <a:xfrm>
            <a:off x="711200" y="1632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95" name="직사각형"/>
          <p:cNvSpPr/>
          <p:nvPr/>
        </p:nvSpPr>
        <p:spPr>
          <a:xfrm>
            <a:off x="711200" y="1866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496" name="직사각형"/>
          <p:cNvSpPr/>
          <p:nvPr/>
        </p:nvSpPr>
        <p:spPr>
          <a:xfrm>
            <a:off x="711200" y="2101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499" name="그룹"/>
          <p:cNvGrpSpPr/>
          <p:nvPr/>
        </p:nvGrpSpPr>
        <p:grpSpPr>
          <a:xfrm>
            <a:off x="2045767" y="1384573"/>
            <a:ext cx="2815533" cy="1093256"/>
            <a:chOff x="0" y="0"/>
            <a:chExt cx="2815531" cy="1093255"/>
          </a:xfrm>
        </p:grpSpPr>
        <p:sp>
          <p:nvSpPr>
            <p:cNvPr id="1497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498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00" name="Welcome to photomate"/>
          <p:cNvSpPr txBox="1"/>
          <p:nvPr/>
        </p:nvSpPr>
        <p:spPr>
          <a:xfrm>
            <a:off x="5024373" y="1700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501" name="심장"/>
          <p:cNvSpPr/>
          <p:nvPr/>
        </p:nvSpPr>
        <p:spPr>
          <a:xfrm>
            <a:off x="14250860" y="1640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02" name="Wish List"/>
          <p:cNvSpPr txBox="1"/>
          <p:nvPr/>
        </p:nvSpPr>
        <p:spPr>
          <a:xfrm>
            <a:off x="14876030" y="1653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503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790" y="1487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504" name="Username"/>
          <p:cNvSpPr txBox="1"/>
          <p:nvPr/>
        </p:nvSpPr>
        <p:spPr>
          <a:xfrm>
            <a:off x="16692482" y="1653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505" name="삼각형"/>
          <p:cNvSpPr/>
          <p:nvPr/>
        </p:nvSpPr>
        <p:spPr>
          <a:xfrm>
            <a:off x="17822333" y="1814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508" name="모서리가 둥근 직사각형 58"/>
          <p:cNvGrpSpPr/>
          <p:nvPr/>
        </p:nvGrpSpPr>
        <p:grpSpPr>
          <a:xfrm>
            <a:off x="8620364" y="3158143"/>
            <a:ext cx="432049" cy="432049"/>
            <a:chOff x="0" y="0"/>
            <a:chExt cx="432047" cy="432047"/>
          </a:xfrm>
        </p:grpSpPr>
        <p:sp>
          <p:nvSpPr>
            <p:cNvPr id="1506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07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11" name="모서리가 둥근 직사각형 58"/>
          <p:cNvGrpSpPr/>
          <p:nvPr/>
        </p:nvGrpSpPr>
        <p:grpSpPr>
          <a:xfrm>
            <a:off x="8412428" y="8226246"/>
            <a:ext cx="432049" cy="432049"/>
            <a:chOff x="0" y="0"/>
            <a:chExt cx="432047" cy="432047"/>
          </a:xfrm>
        </p:grpSpPr>
        <p:sp>
          <p:nvSpPr>
            <p:cNvPr id="1509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10" name="2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14" name="모서리가 둥근 직사각형 58"/>
          <p:cNvGrpSpPr/>
          <p:nvPr/>
        </p:nvGrpSpPr>
        <p:grpSpPr>
          <a:xfrm>
            <a:off x="7404578" y="9796851"/>
            <a:ext cx="432049" cy="432049"/>
            <a:chOff x="0" y="0"/>
            <a:chExt cx="432047" cy="432047"/>
          </a:xfrm>
        </p:grpSpPr>
        <p:sp>
          <p:nvSpPr>
            <p:cNvPr id="1512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13" name="3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517" name="모서리가 둥근 직사각형 58"/>
          <p:cNvGrpSpPr/>
          <p:nvPr/>
        </p:nvGrpSpPr>
        <p:grpSpPr>
          <a:xfrm>
            <a:off x="13187628" y="9863726"/>
            <a:ext cx="432049" cy="432049"/>
            <a:chOff x="0" y="0"/>
            <a:chExt cx="432047" cy="432047"/>
          </a:xfrm>
        </p:grpSpPr>
        <p:sp>
          <p:nvSpPr>
            <p:cNvPr id="1515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516" name="4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직사각형"/>
          <p:cNvSpPr/>
          <p:nvPr/>
        </p:nvSpPr>
        <p:spPr>
          <a:xfrm>
            <a:off x="4171359" y="2281769"/>
            <a:ext cx="13980232" cy="11083005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20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521" name="4.4.1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4.4.1.</a:t>
            </a:r>
          </a:p>
        </p:txBody>
      </p:sp>
      <p:sp>
        <p:nvSpPr>
          <p:cNvPr id="1522" name="사진관 프로필"/>
          <p:cNvSpPr txBox="1"/>
          <p:nvPr/>
        </p:nvSpPr>
        <p:spPr>
          <a:xfrm>
            <a:off x="13603306" y="74357"/>
            <a:ext cx="24006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사진관 프로필</a:t>
            </a:r>
          </a:p>
        </p:txBody>
      </p:sp>
      <p:sp>
        <p:nvSpPr>
          <p:cNvPr id="1523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2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2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2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529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527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528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30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53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3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533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53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53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36" name="직사각형"/>
          <p:cNvSpPr/>
          <p:nvPr/>
        </p:nvSpPr>
        <p:spPr>
          <a:xfrm>
            <a:off x="18231496" y="960437"/>
            <a:ext cx="168672" cy="125759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537" name="직사각형"/>
          <p:cNvSpPr/>
          <p:nvPr/>
        </p:nvSpPr>
        <p:spPr>
          <a:xfrm>
            <a:off x="18217208" y="7732335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538" name="직사각형"/>
          <p:cNvSpPr/>
          <p:nvPr/>
        </p:nvSpPr>
        <p:spPr>
          <a:xfrm>
            <a:off x="257217" y="2434132"/>
            <a:ext cx="4218822" cy="109249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39" name="직사각형"/>
          <p:cNvSpPr/>
          <p:nvPr/>
        </p:nvSpPr>
        <p:spPr>
          <a:xfrm>
            <a:off x="432288" y="2585061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40" name="직사각형"/>
          <p:cNvSpPr/>
          <p:nvPr/>
        </p:nvSpPr>
        <p:spPr>
          <a:xfrm>
            <a:off x="432288" y="3396314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41" name="집"/>
          <p:cNvSpPr/>
          <p:nvPr/>
        </p:nvSpPr>
        <p:spPr>
          <a:xfrm>
            <a:off x="612766" y="2695813"/>
            <a:ext cx="493378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42" name="검색"/>
          <p:cNvSpPr/>
          <p:nvPr/>
        </p:nvSpPr>
        <p:spPr>
          <a:xfrm>
            <a:off x="622535" y="3458133"/>
            <a:ext cx="500060" cy="58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43" name="Home"/>
          <p:cNvSpPr txBox="1"/>
          <p:nvPr/>
        </p:nvSpPr>
        <p:spPr>
          <a:xfrm>
            <a:off x="1466199" y="2799251"/>
            <a:ext cx="9634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Home</a:t>
            </a:r>
          </a:p>
        </p:txBody>
      </p:sp>
      <p:sp>
        <p:nvSpPr>
          <p:cNvPr id="1544" name="검색"/>
          <p:cNvSpPr txBox="1"/>
          <p:nvPr/>
        </p:nvSpPr>
        <p:spPr>
          <a:xfrm>
            <a:off x="1604274" y="3575384"/>
            <a:ext cx="6873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검색</a:t>
            </a:r>
          </a:p>
        </p:txBody>
      </p:sp>
      <p:sp>
        <p:nvSpPr>
          <p:cNvPr id="1545" name="직사각형"/>
          <p:cNvSpPr/>
          <p:nvPr/>
        </p:nvSpPr>
        <p:spPr>
          <a:xfrm>
            <a:off x="4520727" y="3813637"/>
            <a:ext cx="6137937" cy="1120798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46" name="직사각형"/>
          <p:cNvSpPr/>
          <p:nvPr/>
        </p:nvSpPr>
        <p:spPr>
          <a:xfrm>
            <a:off x="11070407" y="3479082"/>
            <a:ext cx="6727391" cy="487399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47" name="작가 세부정보"/>
          <p:cNvSpPr txBox="1"/>
          <p:nvPr/>
        </p:nvSpPr>
        <p:spPr>
          <a:xfrm>
            <a:off x="4512452" y="2651881"/>
            <a:ext cx="252018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작가 세부정보</a:t>
            </a:r>
          </a:p>
        </p:txBody>
      </p:sp>
      <p:sp>
        <p:nvSpPr>
          <p:cNvPr id="1548" name="작가 설명"/>
          <p:cNvSpPr txBox="1"/>
          <p:nvPr/>
        </p:nvSpPr>
        <p:spPr>
          <a:xfrm>
            <a:off x="11013781" y="2651881"/>
            <a:ext cx="175615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작가 설명</a:t>
            </a:r>
          </a:p>
        </p:txBody>
      </p:sp>
      <p:sp>
        <p:nvSpPr>
          <p:cNvPr id="1549" name="직사각형"/>
          <p:cNvSpPr/>
          <p:nvPr/>
        </p:nvSpPr>
        <p:spPr>
          <a:xfrm>
            <a:off x="4834622" y="3800937"/>
            <a:ext cx="5486077" cy="882651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50" name="직사각형"/>
          <p:cNvSpPr/>
          <p:nvPr/>
        </p:nvSpPr>
        <p:spPr>
          <a:xfrm>
            <a:off x="4847322" y="3844730"/>
            <a:ext cx="5486077" cy="24533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51" name="직사각형"/>
          <p:cNvSpPr/>
          <p:nvPr/>
        </p:nvSpPr>
        <p:spPr>
          <a:xfrm>
            <a:off x="11567928" y="6717280"/>
            <a:ext cx="2328697" cy="10622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52" name="작가 설명이 들어가는 칸 입니다."/>
          <p:cNvSpPr txBox="1"/>
          <p:nvPr/>
        </p:nvSpPr>
        <p:spPr>
          <a:xfrm>
            <a:off x="11643079" y="3961635"/>
            <a:ext cx="4439815" cy="56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작가 설명이 들어가는 칸 입니다.</a:t>
            </a:r>
          </a:p>
        </p:txBody>
      </p:sp>
      <p:sp>
        <p:nvSpPr>
          <p:cNvPr id="1553" name="주소"/>
          <p:cNvSpPr txBox="1"/>
          <p:nvPr/>
        </p:nvSpPr>
        <p:spPr>
          <a:xfrm>
            <a:off x="4942609" y="3992721"/>
            <a:ext cx="73507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주소</a:t>
            </a:r>
          </a:p>
        </p:txBody>
      </p:sp>
      <p:sp>
        <p:nvSpPr>
          <p:cNvPr id="1554" name="직사각형"/>
          <p:cNvSpPr/>
          <p:nvPr/>
        </p:nvSpPr>
        <p:spPr>
          <a:xfrm>
            <a:off x="5137546" y="5054827"/>
            <a:ext cx="4775954" cy="8826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55" name="서울시 강남구"/>
          <p:cNvSpPr txBox="1"/>
          <p:nvPr/>
        </p:nvSpPr>
        <p:spPr>
          <a:xfrm>
            <a:off x="6490980" y="5270769"/>
            <a:ext cx="206908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강남구</a:t>
            </a:r>
          </a:p>
        </p:txBody>
      </p:sp>
      <p:sp>
        <p:nvSpPr>
          <p:cNvPr id="1556" name="직사각형"/>
          <p:cNvSpPr/>
          <p:nvPr/>
        </p:nvSpPr>
        <p:spPr>
          <a:xfrm>
            <a:off x="11575384" y="3940637"/>
            <a:ext cx="6022237" cy="245336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57" name="직사각형"/>
          <p:cNvSpPr/>
          <p:nvPr/>
        </p:nvSpPr>
        <p:spPr>
          <a:xfrm>
            <a:off x="14299821" y="6717280"/>
            <a:ext cx="2328698" cy="10622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58" name="#힙한"/>
          <p:cNvSpPr txBox="1"/>
          <p:nvPr/>
        </p:nvSpPr>
        <p:spPr>
          <a:xfrm>
            <a:off x="11697734" y="7007087"/>
            <a:ext cx="93517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#힙한</a:t>
            </a:r>
          </a:p>
        </p:txBody>
      </p:sp>
      <p:sp>
        <p:nvSpPr>
          <p:cNvPr id="1559" name="#프로필"/>
          <p:cNvSpPr txBox="1"/>
          <p:nvPr/>
        </p:nvSpPr>
        <p:spPr>
          <a:xfrm>
            <a:off x="14429627" y="7007088"/>
            <a:ext cx="12455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#프로필</a:t>
            </a:r>
          </a:p>
        </p:txBody>
      </p:sp>
      <p:sp>
        <p:nvSpPr>
          <p:cNvPr id="1560" name="직사각형"/>
          <p:cNvSpPr/>
          <p:nvPr/>
        </p:nvSpPr>
        <p:spPr>
          <a:xfrm>
            <a:off x="4818315" y="6641695"/>
            <a:ext cx="5486076" cy="882651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61" name="직사각형"/>
          <p:cNvSpPr/>
          <p:nvPr/>
        </p:nvSpPr>
        <p:spPr>
          <a:xfrm>
            <a:off x="4831015" y="6685488"/>
            <a:ext cx="5486076" cy="24533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62" name="휴대폰 번호"/>
          <p:cNvSpPr txBox="1"/>
          <p:nvPr/>
        </p:nvSpPr>
        <p:spPr>
          <a:xfrm>
            <a:off x="4926301" y="6833479"/>
            <a:ext cx="175869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휴대폰 번호</a:t>
            </a:r>
          </a:p>
        </p:txBody>
      </p:sp>
      <p:sp>
        <p:nvSpPr>
          <p:cNvPr id="1563" name="직사각형"/>
          <p:cNvSpPr/>
          <p:nvPr/>
        </p:nvSpPr>
        <p:spPr>
          <a:xfrm>
            <a:off x="5121238" y="7895584"/>
            <a:ext cx="4775954" cy="8826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64" name="010-1111-1111"/>
          <p:cNvSpPr txBox="1"/>
          <p:nvPr/>
        </p:nvSpPr>
        <p:spPr>
          <a:xfrm>
            <a:off x="6141408" y="8072040"/>
            <a:ext cx="25551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010-1111-1111</a:t>
            </a:r>
          </a:p>
        </p:txBody>
      </p:sp>
      <p:sp>
        <p:nvSpPr>
          <p:cNvPr id="1565" name="직사각형"/>
          <p:cNvSpPr/>
          <p:nvPr/>
        </p:nvSpPr>
        <p:spPr>
          <a:xfrm>
            <a:off x="4753477" y="9435314"/>
            <a:ext cx="5486077" cy="882651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66" name="직사각형"/>
          <p:cNvSpPr/>
          <p:nvPr/>
        </p:nvSpPr>
        <p:spPr>
          <a:xfrm>
            <a:off x="4766177" y="9479106"/>
            <a:ext cx="5486077" cy="245336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67" name="전화번호"/>
          <p:cNvSpPr txBox="1"/>
          <p:nvPr/>
        </p:nvSpPr>
        <p:spPr>
          <a:xfrm>
            <a:off x="4861464" y="9627097"/>
            <a:ext cx="135585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전화번호</a:t>
            </a:r>
          </a:p>
        </p:txBody>
      </p:sp>
      <p:sp>
        <p:nvSpPr>
          <p:cNvPr id="1568" name="직사각형"/>
          <p:cNvSpPr/>
          <p:nvPr/>
        </p:nvSpPr>
        <p:spPr>
          <a:xfrm>
            <a:off x="5056401" y="10689203"/>
            <a:ext cx="4775954" cy="8826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69" name="02-111-1111"/>
          <p:cNvSpPr txBox="1"/>
          <p:nvPr/>
        </p:nvSpPr>
        <p:spPr>
          <a:xfrm>
            <a:off x="6409835" y="10905145"/>
            <a:ext cx="21549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02-111-1111</a:t>
            </a:r>
          </a:p>
        </p:txBody>
      </p:sp>
      <p:sp>
        <p:nvSpPr>
          <p:cNvPr id="1570" name="직사각형"/>
          <p:cNvSpPr/>
          <p:nvPr/>
        </p:nvSpPr>
        <p:spPr>
          <a:xfrm>
            <a:off x="4728077" y="12198497"/>
            <a:ext cx="5486077" cy="882651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71" name="직사각형"/>
          <p:cNvSpPr/>
          <p:nvPr/>
        </p:nvSpPr>
        <p:spPr>
          <a:xfrm>
            <a:off x="4740777" y="12242289"/>
            <a:ext cx="5486077" cy="245336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72" name="이메일"/>
          <p:cNvSpPr txBox="1"/>
          <p:nvPr/>
        </p:nvSpPr>
        <p:spPr>
          <a:xfrm>
            <a:off x="4836064" y="12390280"/>
            <a:ext cx="104546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이메일</a:t>
            </a:r>
          </a:p>
        </p:txBody>
      </p:sp>
      <p:sp>
        <p:nvSpPr>
          <p:cNvPr id="1573" name="직사각형"/>
          <p:cNvSpPr/>
          <p:nvPr/>
        </p:nvSpPr>
        <p:spPr>
          <a:xfrm>
            <a:off x="5031001" y="13452386"/>
            <a:ext cx="4775954" cy="8826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74" name="demo@gmail.com"/>
          <p:cNvSpPr txBox="1"/>
          <p:nvPr/>
        </p:nvSpPr>
        <p:spPr>
          <a:xfrm>
            <a:off x="5978124" y="13670416"/>
            <a:ext cx="2881707" cy="4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 u="sng">
                <a:latin typeface="나눔고딕"/>
                <a:ea typeface="나눔고딕"/>
                <a:cs typeface="나눔고딕"/>
                <a:sym typeface="나눔고딕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demo@gmail.com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직사각형"/>
          <p:cNvSpPr/>
          <p:nvPr/>
        </p:nvSpPr>
        <p:spPr>
          <a:xfrm>
            <a:off x="4171359" y="2281769"/>
            <a:ext cx="13980232" cy="11083005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77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옵션 및 가격정보가 표기된다.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환불 규정이 표기된다.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사용자들이 해당 사진관에 작성한 리뷰를 볼 수 있다.</a:t>
            </a:r>
          </a:p>
        </p:txBody>
      </p:sp>
      <p:sp>
        <p:nvSpPr>
          <p:cNvPr id="1578" name="TextBox 51"/>
          <p:cNvSpPr txBox="1"/>
          <p:nvPr/>
        </p:nvSpPr>
        <p:spPr>
          <a:xfrm>
            <a:off x="4527284" y="-1606130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579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80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81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82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585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583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584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86" name="Welcome to photomate"/>
          <p:cNvSpPr txBox="1"/>
          <p:nvPr/>
        </p:nvSpPr>
        <p:spPr>
          <a:xfrm>
            <a:off x="4985709" y="-139931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587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88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589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590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591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92" name="직사각형"/>
          <p:cNvSpPr/>
          <p:nvPr/>
        </p:nvSpPr>
        <p:spPr>
          <a:xfrm>
            <a:off x="18231496" y="960437"/>
            <a:ext cx="168672" cy="125759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593" name="직사각형"/>
          <p:cNvSpPr/>
          <p:nvPr/>
        </p:nvSpPr>
        <p:spPr>
          <a:xfrm>
            <a:off x="18217208" y="7732335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594" name="직사각형"/>
          <p:cNvSpPr/>
          <p:nvPr/>
        </p:nvSpPr>
        <p:spPr>
          <a:xfrm>
            <a:off x="257217" y="2434132"/>
            <a:ext cx="4218822" cy="109249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95" name="직사각형"/>
          <p:cNvSpPr/>
          <p:nvPr/>
        </p:nvSpPr>
        <p:spPr>
          <a:xfrm>
            <a:off x="432288" y="2585061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96" name="직사각형"/>
          <p:cNvSpPr/>
          <p:nvPr/>
        </p:nvSpPr>
        <p:spPr>
          <a:xfrm>
            <a:off x="432288" y="3396314"/>
            <a:ext cx="3868679" cy="815341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97" name="집"/>
          <p:cNvSpPr/>
          <p:nvPr/>
        </p:nvSpPr>
        <p:spPr>
          <a:xfrm>
            <a:off x="612766" y="2695813"/>
            <a:ext cx="493378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98" name="검색"/>
          <p:cNvSpPr/>
          <p:nvPr/>
        </p:nvSpPr>
        <p:spPr>
          <a:xfrm>
            <a:off x="622535" y="3458133"/>
            <a:ext cx="500060" cy="58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599" name="Home"/>
          <p:cNvSpPr txBox="1"/>
          <p:nvPr/>
        </p:nvSpPr>
        <p:spPr>
          <a:xfrm>
            <a:off x="1466199" y="2799251"/>
            <a:ext cx="9634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Home</a:t>
            </a:r>
          </a:p>
        </p:txBody>
      </p:sp>
      <p:sp>
        <p:nvSpPr>
          <p:cNvPr id="1600" name="검색"/>
          <p:cNvSpPr txBox="1"/>
          <p:nvPr/>
        </p:nvSpPr>
        <p:spPr>
          <a:xfrm>
            <a:off x="1604274" y="3575384"/>
            <a:ext cx="6873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검색</a:t>
            </a:r>
          </a:p>
        </p:txBody>
      </p:sp>
      <p:sp>
        <p:nvSpPr>
          <p:cNvPr id="1601" name="직사각형"/>
          <p:cNvSpPr/>
          <p:nvPr/>
        </p:nvSpPr>
        <p:spPr>
          <a:xfrm>
            <a:off x="4587590" y="2553906"/>
            <a:ext cx="6137937" cy="87765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02" name="직사각형"/>
          <p:cNvSpPr/>
          <p:nvPr/>
        </p:nvSpPr>
        <p:spPr>
          <a:xfrm>
            <a:off x="5188101" y="-1466837"/>
            <a:ext cx="4775954" cy="8826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03" name="010-1111-1111"/>
          <p:cNvSpPr txBox="1"/>
          <p:nvPr/>
        </p:nvSpPr>
        <p:spPr>
          <a:xfrm>
            <a:off x="6208271" y="-1290381"/>
            <a:ext cx="25551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010-1111-1111</a:t>
            </a:r>
          </a:p>
        </p:txBody>
      </p:sp>
      <p:sp>
        <p:nvSpPr>
          <p:cNvPr id="1604" name="직사각형"/>
          <p:cNvSpPr/>
          <p:nvPr/>
        </p:nvSpPr>
        <p:spPr>
          <a:xfrm>
            <a:off x="4587590" y="3648259"/>
            <a:ext cx="13151398" cy="270255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05" name="직사각형"/>
          <p:cNvSpPr/>
          <p:nvPr/>
        </p:nvSpPr>
        <p:spPr>
          <a:xfrm>
            <a:off x="4587590" y="6588726"/>
            <a:ext cx="13151398" cy="270255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06" name="직사각형"/>
          <p:cNvSpPr/>
          <p:nvPr/>
        </p:nvSpPr>
        <p:spPr>
          <a:xfrm>
            <a:off x="4608014" y="6594822"/>
            <a:ext cx="13106922" cy="882651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07" name="환불 규정"/>
          <p:cNvSpPr txBox="1"/>
          <p:nvPr/>
        </p:nvSpPr>
        <p:spPr>
          <a:xfrm>
            <a:off x="4723137" y="6794847"/>
            <a:ext cx="14483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환불 규정</a:t>
            </a:r>
          </a:p>
        </p:txBody>
      </p:sp>
      <p:sp>
        <p:nvSpPr>
          <p:cNvPr id="1608" name="직사각형"/>
          <p:cNvSpPr/>
          <p:nvPr/>
        </p:nvSpPr>
        <p:spPr>
          <a:xfrm>
            <a:off x="4608014" y="3673151"/>
            <a:ext cx="13106922" cy="882651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09" name="직사각형"/>
          <p:cNvSpPr/>
          <p:nvPr/>
        </p:nvSpPr>
        <p:spPr>
          <a:xfrm>
            <a:off x="4587590" y="9529193"/>
            <a:ext cx="13151398" cy="270255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10" name="옵션 및 가격정보"/>
          <p:cNvSpPr txBox="1"/>
          <p:nvPr/>
        </p:nvSpPr>
        <p:spPr>
          <a:xfrm>
            <a:off x="4663790" y="3825209"/>
            <a:ext cx="24719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옵션 및 가격정보</a:t>
            </a:r>
          </a:p>
        </p:txBody>
      </p:sp>
      <p:sp>
        <p:nvSpPr>
          <p:cNvPr id="1611" name="직사각형"/>
          <p:cNvSpPr/>
          <p:nvPr/>
        </p:nvSpPr>
        <p:spPr>
          <a:xfrm>
            <a:off x="4606666" y="9552179"/>
            <a:ext cx="13106922" cy="882651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12" name="리뷰 보기"/>
          <p:cNvSpPr txBox="1"/>
          <p:nvPr/>
        </p:nvSpPr>
        <p:spPr>
          <a:xfrm>
            <a:off x="4723137" y="9764485"/>
            <a:ext cx="14483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리뷰 보기</a:t>
            </a:r>
          </a:p>
        </p:txBody>
      </p:sp>
      <p:sp>
        <p:nvSpPr>
          <p:cNvPr id="1613" name="4.4.1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4.4.1</a:t>
            </a:r>
          </a:p>
        </p:txBody>
      </p:sp>
      <p:sp>
        <p:nvSpPr>
          <p:cNvPr id="1614" name="사진관 프로필"/>
          <p:cNvSpPr txBox="1"/>
          <p:nvPr/>
        </p:nvSpPr>
        <p:spPr>
          <a:xfrm>
            <a:off x="14137997" y="74357"/>
            <a:ext cx="24006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사진관 프로필</a:t>
            </a:r>
          </a:p>
        </p:txBody>
      </p:sp>
      <p:grpSp>
        <p:nvGrpSpPr>
          <p:cNvPr id="1617" name="모서리가 둥근 직사각형 58"/>
          <p:cNvGrpSpPr/>
          <p:nvPr/>
        </p:nvGrpSpPr>
        <p:grpSpPr>
          <a:xfrm>
            <a:off x="7360054" y="4007128"/>
            <a:ext cx="432049" cy="432049"/>
            <a:chOff x="0" y="0"/>
            <a:chExt cx="432047" cy="432047"/>
          </a:xfrm>
        </p:grpSpPr>
        <p:sp>
          <p:nvSpPr>
            <p:cNvPr id="1615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616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20" name="모서리가 둥근 직사각형 58"/>
          <p:cNvGrpSpPr/>
          <p:nvPr/>
        </p:nvGrpSpPr>
        <p:grpSpPr>
          <a:xfrm>
            <a:off x="6501711" y="6927575"/>
            <a:ext cx="432049" cy="432049"/>
            <a:chOff x="0" y="0"/>
            <a:chExt cx="432047" cy="432047"/>
          </a:xfrm>
        </p:grpSpPr>
        <p:sp>
          <p:nvSpPr>
            <p:cNvPr id="1618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619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23" name="모서리가 둥근 직사각형 58"/>
          <p:cNvGrpSpPr/>
          <p:nvPr/>
        </p:nvGrpSpPr>
        <p:grpSpPr>
          <a:xfrm>
            <a:off x="6418544" y="9789761"/>
            <a:ext cx="432049" cy="432049"/>
            <a:chOff x="0" y="0"/>
            <a:chExt cx="432047" cy="432047"/>
          </a:xfrm>
        </p:grpSpPr>
        <p:sp>
          <p:nvSpPr>
            <p:cNvPr id="1621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622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4"/>
            <a:ext cx="5952663" cy="1185055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검색창</a:t>
            </a:r>
          </a:p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2. 추천 태그 목록이다. 박스를 클릭하면 해당 태그를 검색창에 검색한 것과 같은 기능을 한다.</a:t>
            </a:r>
          </a:p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3. 팔로우한 게시물을 클릭하면 사용자가 팔로우한 게시물만 시간순으로 보여진다. 최근 올라온 게시물을 클릭하면 전체 게시물이 시간순으로 보여진다. Default=팔로우한 게시물</a:t>
            </a:r>
          </a:p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 최근 올라온 게시물 목록으로 사진을 클릭하면 [게시물상세팝업창]이 팝업된다.</a:t>
            </a:r>
          </a:p>
        </p:txBody>
      </p:sp>
      <p:sp>
        <p:nvSpPr>
          <p:cNvPr id="1626" name="직사각형 39"/>
          <p:cNvSpPr/>
          <p:nvPr/>
        </p:nvSpPr>
        <p:spPr>
          <a:xfrm>
            <a:off x="2398913" y="3401616"/>
            <a:ext cx="13441496" cy="697627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1629" name="직사각형 53"/>
          <p:cNvGrpSpPr/>
          <p:nvPr/>
        </p:nvGrpSpPr>
        <p:grpSpPr>
          <a:xfrm>
            <a:off x="2398913" y="5976046"/>
            <a:ext cx="6607928" cy="927777"/>
            <a:chOff x="0" y="0"/>
            <a:chExt cx="6607926" cy="927776"/>
          </a:xfrm>
        </p:grpSpPr>
        <p:sp>
          <p:nvSpPr>
            <p:cNvPr id="1627" name="직사각형"/>
            <p:cNvSpPr/>
            <p:nvPr/>
          </p:nvSpPr>
          <p:spPr>
            <a:xfrm>
              <a:off x="-1" y="-1"/>
              <a:ext cx="6607928" cy="927778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628" name="팔로우한 게시물"/>
            <p:cNvSpPr txBox="1"/>
            <p:nvPr/>
          </p:nvSpPr>
          <p:spPr>
            <a:xfrm>
              <a:off x="104139" y="194648"/>
              <a:ext cx="6399648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팔로우한 게시물</a:t>
              </a:r>
            </a:p>
          </p:txBody>
        </p:sp>
      </p:grpSp>
      <p:sp>
        <p:nvSpPr>
          <p:cNvPr id="1630" name="직사각형 4"/>
          <p:cNvSpPr/>
          <p:nvPr/>
        </p:nvSpPr>
        <p:spPr>
          <a:xfrm>
            <a:off x="6934148" y="3559866"/>
            <a:ext cx="4815841" cy="399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1631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245" y="3600346"/>
            <a:ext cx="350517" cy="3437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4" name="직사각형 43"/>
          <p:cNvGrpSpPr/>
          <p:nvPr/>
        </p:nvGrpSpPr>
        <p:grpSpPr>
          <a:xfrm>
            <a:off x="2398914" y="4806131"/>
            <a:ext cx="2371209" cy="927777"/>
            <a:chOff x="0" y="0"/>
            <a:chExt cx="2371207" cy="927776"/>
          </a:xfrm>
        </p:grpSpPr>
        <p:sp>
          <p:nvSpPr>
            <p:cNvPr id="1632" name="직사각형"/>
            <p:cNvSpPr/>
            <p:nvPr/>
          </p:nvSpPr>
          <p:spPr>
            <a:xfrm>
              <a:off x="0" y="-1"/>
              <a:ext cx="2371208" cy="927778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633" name="#웨딩"/>
            <p:cNvSpPr txBox="1"/>
            <p:nvPr/>
          </p:nvSpPr>
          <p:spPr>
            <a:xfrm>
              <a:off x="104140" y="194648"/>
              <a:ext cx="2162929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#웨딩</a:t>
              </a:r>
            </a:p>
          </p:txBody>
        </p:sp>
      </p:grpSp>
      <p:grpSp>
        <p:nvGrpSpPr>
          <p:cNvPr id="1637" name="직사각형 44"/>
          <p:cNvGrpSpPr/>
          <p:nvPr/>
        </p:nvGrpSpPr>
        <p:grpSpPr>
          <a:xfrm>
            <a:off x="5162594" y="4806131"/>
            <a:ext cx="2371209" cy="927777"/>
            <a:chOff x="0" y="0"/>
            <a:chExt cx="2371207" cy="927776"/>
          </a:xfrm>
        </p:grpSpPr>
        <p:sp>
          <p:nvSpPr>
            <p:cNvPr id="1635" name="직사각형"/>
            <p:cNvSpPr/>
            <p:nvPr/>
          </p:nvSpPr>
          <p:spPr>
            <a:xfrm>
              <a:off x="0" y="-1"/>
              <a:ext cx="2371208" cy="927778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636" name="#아기"/>
            <p:cNvSpPr txBox="1"/>
            <p:nvPr/>
          </p:nvSpPr>
          <p:spPr>
            <a:xfrm>
              <a:off x="104140" y="194648"/>
              <a:ext cx="2162929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#아기</a:t>
              </a:r>
            </a:p>
          </p:txBody>
        </p:sp>
      </p:grpSp>
      <p:grpSp>
        <p:nvGrpSpPr>
          <p:cNvPr id="1640" name="직사각형 45"/>
          <p:cNvGrpSpPr/>
          <p:nvPr/>
        </p:nvGrpSpPr>
        <p:grpSpPr>
          <a:xfrm>
            <a:off x="7911034" y="4806131"/>
            <a:ext cx="2371209" cy="927777"/>
            <a:chOff x="0" y="0"/>
            <a:chExt cx="2371207" cy="927776"/>
          </a:xfrm>
        </p:grpSpPr>
        <p:sp>
          <p:nvSpPr>
            <p:cNvPr id="1638" name="직사각형"/>
            <p:cNvSpPr/>
            <p:nvPr/>
          </p:nvSpPr>
          <p:spPr>
            <a:xfrm>
              <a:off x="0" y="-1"/>
              <a:ext cx="2371208" cy="927778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639" name="#푸드"/>
            <p:cNvSpPr txBox="1"/>
            <p:nvPr/>
          </p:nvSpPr>
          <p:spPr>
            <a:xfrm>
              <a:off x="104140" y="194648"/>
              <a:ext cx="2162929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#푸드</a:t>
              </a:r>
            </a:p>
          </p:txBody>
        </p:sp>
      </p:grpSp>
      <p:grpSp>
        <p:nvGrpSpPr>
          <p:cNvPr id="1643" name="직사각형 46"/>
          <p:cNvGrpSpPr/>
          <p:nvPr/>
        </p:nvGrpSpPr>
        <p:grpSpPr>
          <a:xfrm>
            <a:off x="10732024" y="4806131"/>
            <a:ext cx="2371208" cy="927777"/>
            <a:chOff x="0" y="0"/>
            <a:chExt cx="2371207" cy="927776"/>
          </a:xfrm>
        </p:grpSpPr>
        <p:sp>
          <p:nvSpPr>
            <p:cNvPr id="1641" name="직사각형"/>
            <p:cNvSpPr/>
            <p:nvPr/>
          </p:nvSpPr>
          <p:spPr>
            <a:xfrm>
              <a:off x="0" y="-1"/>
              <a:ext cx="2371208" cy="927778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642" name="#바디프로필"/>
            <p:cNvSpPr txBox="1"/>
            <p:nvPr/>
          </p:nvSpPr>
          <p:spPr>
            <a:xfrm>
              <a:off x="104140" y="194648"/>
              <a:ext cx="2162929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#바디프로필</a:t>
              </a:r>
            </a:p>
          </p:txBody>
        </p:sp>
      </p:grpSp>
      <p:grpSp>
        <p:nvGrpSpPr>
          <p:cNvPr id="1646" name="직사각형 47"/>
          <p:cNvGrpSpPr/>
          <p:nvPr/>
        </p:nvGrpSpPr>
        <p:grpSpPr>
          <a:xfrm>
            <a:off x="13466030" y="4806131"/>
            <a:ext cx="2371209" cy="927777"/>
            <a:chOff x="0" y="0"/>
            <a:chExt cx="2371207" cy="927776"/>
          </a:xfrm>
        </p:grpSpPr>
        <p:sp>
          <p:nvSpPr>
            <p:cNvPr id="1644" name="직사각형"/>
            <p:cNvSpPr/>
            <p:nvPr/>
          </p:nvSpPr>
          <p:spPr>
            <a:xfrm>
              <a:off x="0" y="-1"/>
              <a:ext cx="2371208" cy="927778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645" name="#증명사진"/>
            <p:cNvSpPr txBox="1"/>
            <p:nvPr/>
          </p:nvSpPr>
          <p:spPr>
            <a:xfrm>
              <a:off x="104140" y="194648"/>
              <a:ext cx="2162929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#증명사진</a:t>
              </a:r>
            </a:p>
          </p:txBody>
        </p:sp>
      </p:grpSp>
      <p:sp>
        <p:nvSpPr>
          <p:cNvPr id="1647" name="TextBox 48"/>
          <p:cNvSpPr txBox="1"/>
          <p:nvPr/>
        </p:nvSpPr>
        <p:spPr>
          <a:xfrm>
            <a:off x="2490351" y="4189267"/>
            <a:ext cx="1221741" cy="4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추천 태그</a:t>
            </a:r>
          </a:p>
        </p:txBody>
      </p:sp>
      <p:sp>
        <p:nvSpPr>
          <p:cNvPr id="1648" name="직사각형 7"/>
          <p:cNvSpPr/>
          <p:nvPr/>
        </p:nvSpPr>
        <p:spPr>
          <a:xfrm>
            <a:off x="2398911" y="7145959"/>
            <a:ext cx="3834301" cy="38116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49" name="직사각형 49"/>
          <p:cNvSpPr/>
          <p:nvPr/>
        </p:nvSpPr>
        <p:spPr>
          <a:xfrm>
            <a:off x="7202507" y="7145959"/>
            <a:ext cx="3834301" cy="38116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50" name="직사각형 50"/>
          <p:cNvSpPr/>
          <p:nvPr/>
        </p:nvSpPr>
        <p:spPr>
          <a:xfrm>
            <a:off x="11980180" y="7145959"/>
            <a:ext cx="3834301" cy="38116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51" name="직사각형 51"/>
          <p:cNvSpPr/>
          <p:nvPr/>
        </p:nvSpPr>
        <p:spPr>
          <a:xfrm>
            <a:off x="2398911" y="11306479"/>
            <a:ext cx="3834301" cy="240952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52" name="직사각형 54"/>
          <p:cNvSpPr/>
          <p:nvPr/>
        </p:nvSpPr>
        <p:spPr>
          <a:xfrm>
            <a:off x="7202507" y="11306479"/>
            <a:ext cx="3834301" cy="240952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53" name="직사각형 55"/>
          <p:cNvSpPr/>
          <p:nvPr/>
        </p:nvSpPr>
        <p:spPr>
          <a:xfrm>
            <a:off x="11980180" y="11306479"/>
            <a:ext cx="3834301" cy="240952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1656" name="모서리가 둥근 직사각형 56"/>
          <p:cNvGrpSpPr/>
          <p:nvPr/>
        </p:nvGrpSpPr>
        <p:grpSpPr>
          <a:xfrm>
            <a:off x="3871915" y="4241586"/>
            <a:ext cx="432049" cy="432049"/>
            <a:chOff x="0" y="0"/>
            <a:chExt cx="432047" cy="432047"/>
          </a:xfrm>
        </p:grpSpPr>
        <p:sp>
          <p:nvSpPr>
            <p:cNvPr id="1654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655" name="2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59" name="모서리가 둥근 직사각형 57"/>
          <p:cNvGrpSpPr/>
          <p:nvPr/>
        </p:nvGrpSpPr>
        <p:grpSpPr>
          <a:xfrm>
            <a:off x="5617898" y="7287163"/>
            <a:ext cx="432049" cy="432049"/>
            <a:chOff x="0" y="0"/>
            <a:chExt cx="432047" cy="432047"/>
          </a:xfrm>
        </p:grpSpPr>
        <p:sp>
          <p:nvSpPr>
            <p:cNvPr id="1657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658" name="4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662" name="모서리가 둥근 직사각형 58"/>
          <p:cNvGrpSpPr/>
          <p:nvPr/>
        </p:nvGrpSpPr>
        <p:grpSpPr>
          <a:xfrm>
            <a:off x="11917628" y="3543410"/>
            <a:ext cx="432049" cy="432049"/>
            <a:chOff x="0" y="0"/>
            <a:chExt cx="432047" cy="432047"/>
          </a:xfrm>
        </p:grpSpPr>
        <p:sp>
          <p:nvSpPr>
            <p:cNvPr id="1660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661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65" name="직사각형 59"/>
          <p:cNvGrpSpPr/>
          <p:nvPr/>
        </p:nvGrpSpPr>
        <p:grpSpPr>
          <a:xfrm>
            <a:off x="9195888" y="5976046"/>
            <a:ext cx="6607927" cy="927777"/>
            <a:chOff x="0" y="0"/>
            <a:chExt cx="6607926" cy="927776"/>
          </a:xfrm>
        </p:grpSpPr>
        <p:sp>
          <p:nvSpPr>
            <p:cNvPr id="1663" name="직사각형"/>
            <p:cNvSpPr/>
            <p:nvPr/>
          </p:nvSpPr>
          <p:spPr>
            <a:xfrm>
              <a:off x="-1" y="-1"/>
              <a:ext cx="6607928" cy="927778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664" name="최근 올라온 게시물"/>
            <p:cNvSpPr txBox="1"/>
            <p:nvPr/>
          </p:nvSpPr>
          <p:spPr>
            <a:xfrm>
              <a:off x="104139" y="194648"/>
              <a:ext cx="6399648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최근 올라온 게시물</a:t>
              </a:r>
            </a:p>
          </p:txBody>
        </p:sp>
      </p:grpSp>
      <p:grpSp>
        <p:nvGrpSpPr>
          <p:cNvPr id="1668" name="모서리가 둥근 직사각형 60"/>
          <p:cNvGrpSpPr/>
          <p:nvPr/>
        </p:nvGrpSpPr>
        <p:grpSpPr>
          <a:xfrm>
            <a:off x="15910162" y="6223910"/>
            <a:ext cx="432049" cy="432049"/>
            <a:chOff x="0" y="0"/>
            <a:chExt cx="432047" cy="432047"/>
          </a:xfrm>
        </p:grpSpPr>
        <p:sp>
          <p:nvSpPr>
            <p:cNvPr id="1666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667" name="3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669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67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7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7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7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67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67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67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7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67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7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68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68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682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83" name="4.4.2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4.4.2</a:t>
            </a:r>
          </a:p>
        </p:txBody>
      </p:sp>
      <p:sp>
        <p:nvSpPr>
          <p:cNvPr id="1684" name="작가 포트폴리오"/>
          <p:cNvSpPr txBox="1"/>
          <p:nvPr/>
        </p:nvSpPr>
        <p:spPr>
          <a:xfrm>
            <a:off x="13660418" y="74357"/>
            <a:ext cx="276269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작가 포트폴리오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4"/>
            <a:ext cx="5952663" cy="118505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어떤 태그를 검색했는지 보여준다.</a:t>
            </a:r>
          </a:p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Default=좋아요많은순, 버튼을 클릭하면 게시물 검색 결과를 정렬한다.</a:t>
            </a:r>
          </a:p>
        </p:txBody>
      </p:sp>
      <p:sp>
        <p:nvSpPr>
          <p:cNvPr id="1687" name="직사각형 39"/>
          <p:cNvSpPr/>
          <p:nvPr/>
        </p:nvSpPr>
        <p:spPr>
          <a:xfrm>
            <a:off x="2398913" y="3401616"/>
            <a:ext cx="13441496" cy="697627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1690" name="직사각형 53"/>
          <p:cNvGrpSpPr/>
          <p:nvPr/>
        </p:nvGrpSpPr>
        <p:grpSpPr>
          <a:xfrm>
            <a:off x="2398911" y="4287613"/>
            <a:ext cx="13441496" cy="1840715"/>
            <a:chOff x="0" y="0"/>
            <a:chExt cx="13441494" cy="1840714"/>
          </a:xfrm>
        </p:grpSpPr>
        <p:sp>
          <p:nvSpPr>
            <p:cNvPr id="1688" name="직사각형"/>
            <p:cNvSpPr/>
            <p:nvPr/>
          </p:nvSpPr>
          <p:spPr>
            <a:xfrm>
              <a:off x="-1" y="-1"/>
              <a:ext cx="13441496" cy="1840716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lnSpc>
                  <a:spcPct val="100000"/>
                </a:lnSpc>
                <a:defRPr sz="22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689" name="#바디프로필                      게시물 1,201개"/>
            <p:cNvSpPr txBox="1"/>
            <p:nvPr/>
          </p:nvSpPr>
          <p:spPr>
            <a:xfrm>
              <a:off x="104139" y="219317"/>
              <a:ext cx="13233215" cy="1402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algn="l" defTabSz="1828800">
                <a:lnSpc>
                  <a:spcPct val="100000"/>
                </a:lnSpc>
                <a:defRPr sz="4000"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  #바디프로필</a:t>
              </a:r>
              <a:r>
                <a:rPr sz="2200">
                  <a:solidFill>
                    <a:srgbClr val="000000"/>
                  </a:solidFill>
                </a:rPr>
                <a:t>    																		게시물 1,201개</a:t>
              </a:r>
            </a:p>
          </p:txBody>
        </p:sp>
      </p:grpSp>
      <p:grpSp>
        <p:nvGrpSpPr>
          <p:cNvPr id="1693" name="직사각형 4"/>
          <p:cNvGrpSpPr/>
          <p:nvPr/>
        </p:nvGrpSpPr>
        <p:grpSpPr>
          <a:xfrm>
            <a:off x="6934148" y="3506701"/>
            <a:ext cx="4815841" cy="505466"/>
            <a:chOff x="0" y="0"/>
            <a:chExt cx="4815840" cy="505465"/>
          </a:xfrm>
        </p:grpSpPr>
        <p:sp>
          <p:nvSpPr>
            <p:cNvPr id="1691" name="직사각형"/>
            <p:cNvSpPr/>
            <p:nvPr/>
          </p:nvSpPr>
          <p:spPr>
            <a:xfrm>
              <a:off x="0" y="53164"/>
              <a:ext cx="4815841" cy="3991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692" name="#바디프로필"/>
            <p:cNvSpPr txBox="1"/>
            <p:nvPr/>
          </p:nvSpPr>
          <p:spPr>
            <a:xfrm>
              <a:off x="91439" y="0"/>
              <a:ext cx="4632962" cy="505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1828800">
                <a:lnSpc>
                  <a:spcPct val="100000"/>
                </a:lnSpc>
                <a:defRPr sz="20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#바디프로필</a:t>
              </a:r>
            </a:p>
          </p:txBody>
        </p:sp>
      </p:grpSp>
      <p:pic>
        <p:nvPicPr>
          <p:cNvPr id="1694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245" y="3600346"/>
            <a:ext cx="350517" cy="343745"/>
          </a:xfrm>
          <a:prstGeom prst="rect">
            <a:avLst/>
          </a:prstGeom>
          <a:ln w="12700">
            <a:miter lim="400000"/>
          </a:ln>
        </p:spPr>
      </p:pic>
      <p:sp>
        <p:nvSpPr>
          <p:cNvPr id="1695" name="직사각형 7"/>
          <p:cNvSpPr/>
          <p:nvPr/>
        </p:nvSpPr>
        <p:spPr>
          <a:xfrm>
            <a:off x="2398911" y="7145959"/>
            <a:ext cx="3834301" cy="38116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96" name="직사각형 49"/>
          <p:cNvSpPr/>
          <p:nvPr/>
        </p:nvSpPr>
        <p:spPr>
          <a:xfrm>
            <a:off x="7202507" y="7145959"/>
            <a:ext cx="3834301" cy="38116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97" name="직사각형 50"/>
          <p:cNvSpPr/>
          <p:nvPr/>
        </p:nvSpPr>
        <p:spPr>
          <a:xfrm>
            <a:off x="11980180" y="7145959"/>
            <a:ext cx="3834301" cy="38116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98" name="직사각형 51"/>
          <p:cNvSpPr/>
          <p:nvPr/>
        </p:nvSpPr>
        <p:spPr>
          <a:xfrm>
            <a:off x="2398911" y="11306479"/>
            <a:ext cx="3834301" cy="240952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699" name="직사각형 54"/>
          <p:cNvSpPr/>
          <p:nvPr/>
        </p:nvSpPr>
        <p:spPr>
          <a:xfrm>
            <a:off x="7202507" y="11306479"/>
            <a:ext cx="3834301" cy="240952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00" name="직사각형 55"/>
          <p:cNvSpPr/>
          <p:nvPr/>
        </p:nvSpPr>
        <p:spPr>
          <a:xfrm>
            <a:off x="11980180" y="11306479"/>
            <a:ext cx="3834301" cy="240952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01" name="TextBox 56"/>
          <p:cNvSpPr txBox="1"/>
          <p:nvPr/>
        </p:nvSpPr>
        <p:spPr>
          <a:xfrm>
            <a:off x="2398911" y="6331939"/>
            <a:ext cx="1783081" cy="487681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좋아요 많은 순</a:t>
            </a:r>
          </a:p>
        </p:txBody>
      </p:sp>
      <p:sp>
        <p:nvSpPr>
          <p:cNvPr id="1702" name="TextBox 58"/>
          <p:cNvSpPr txBox="1"/>
          <p:nvPr/>
        </p:nvSpPr>
        <p:spPr>
          <a:xfrm>
            <a:off x="4793141" y="6331939"/>
            <a:ext cx="924561" cy="487681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최신순</a:t>
            </a:r>
          </a:p>
        </p:txBody>
      </p:sp>
      <p:grpSp>
        <p:nvGrpSpPr>
          <p:cNvPr id="1705" name="모서리가 둥근 직사각형 59"/>
          <p:cNvGrpSpPr/>
          <p:nvPr/>
        </p:nvGrpSpPr>
        <p:grpSpPr>
          <a:xfrm>
            <a:off x="6162850" y="4671905"/>
            <a:ext cx="432049" cy="432049"/>
            <a:chOff x="0" y="0"/>
            <a:chExt cx="432047" cy="432047"/>
          </a:xfrm>
        </p:grpSpPr>
        <p:sp>
          <p:nvSpPr>
            <p:cNvPr id="1703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04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708" name="모서리가 둥근 직사각형 61"/>
          <p:cNvGrpSpPr/>
          <p:nvPr/>
        </p:nvGrpSpPr>
        <p:grpSpPr>
          <a:xfrm>
            <a:off x="8315163" y="6347424"/>
            <a:ext cx="432049" cy="432049"/>
            <a:chOff x="0" y="0"/>
            <a:chExt cx="432047" cy="432047"/>
          </a:xfrm>
        </p:grpSpPr>
        <p:sp>
          <p:nvSpPr>
            <p:cNvPr id="1706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07" name="2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709" name="TextBox 62"/>
          <p:cNvSpPr txBox="1"/>
          <p:nvPr/>
        </p:nvSpPr>
        <p:spPr>
          <a:xfrm>
            <a:off x="6217972" y="6331939"/>
            <a:ext cx="1859227" cy="487681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가까운 지역</a:t>
            </a:r>
          </a:p>
        </p:txBody>
      </p:sp>
      <p:sp>
        <p:nvSpPr>
          <p:cNvPr id="1710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711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12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13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14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717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715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716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18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719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20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721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722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723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24" name="4.4.2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4.4.2.</a:t>
            </a:r>
          </a:p>
        </p:txBody>
      </p:sp>
      <p:sp>
        <p:nvSpPr>
          <p:cNvPr id="1725" name="작가 포트폴리오"/>
          <p:cNvSpPr txBox="1"/>
          <p:nvPr/>
        </p:nvSpPr>
        <p:spPr>
          <a:xfrm>
            <a:off x="13660418" y="74357"/>
            <a:ext cx="276269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작가 포트폴리오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4"/>
            <a:ext cx="5952663" cy="118505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공유하기 버튼으로 해당 프로필의 링크가 복사된다.</a:t>
            </a:r>
          </a:p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팔로우 버튼으로 클릭하면 ‘팔로우 끊기＇로 변경된다.</a:t>
            </a:r>
          </a:p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해당 프로필의 사진가가 포토메이트에서 운영중인 판매 페이지의 링크이다.</a:t>
            </a:r>
          </a:p>
        </p:txBody>
      </p:sp>
      <p:grpSp>
        <p:nvGrpSpPr>
          <p:cNvPr id="1730" name="그룹 38"/>
          <p:cNvGrpSpPr/>
          <p:nvPr/>
        </p:nvGrpSpPr>
        <p:grpSpPr>
          <a:xfrm>
            <a:off x="2398913" y="3401616"/>
            <a:ext cx="13441496" cy="697627"/>
            <a:chOff x="0" y="0"/>
            <a:chExt cx="13441494" cy="697626"/>
          </a:xfrm>
        </p:grpSpPr>
        <p:sp>
          <p:nvSpPr>
            <p:cNvPr id="1728" name="직사각형 39"/>
            <p:cNvSpPr/>
            <p:nvPr/>
          </p:nvSpPr>
          <p:spPr>
            <a:xfrm>
              <a:off x="-1" y="-1"/>
              <a:ext cx="13441496" cy="697628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29" name="TextBox 40"/>
            <p:cNvSpPr txBox="1"/>
            <p:nvPr/>
          </p:nvSpPr>
          <p:spPr>
            <a:xfrm>
              <a:off x="4895034" y="51277"/>
              <a:ext cx="3115057" cy="589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1828800">
                <a:lnSpc>
                  <a:spcPct val="100000"/>
                </a:lnSpc>
                <a:defRPr sz="2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blackwhitepicture</a:t>
              </a:r>
            </a:p>
          </p:txBody>
        </p:sp>
      </p:grpSp>
      <p:pic>
        <p:nvPicPr>
          <p:cNvPr id="17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695" y="3523617"/>
            <a:ext cx="453621" cy="453621"/>
          </a:xfrm>
          <a:prstGeom prst="rect">
            <a:avLst/>
          </a:prstGeom>
          <a:ln w="12700">
            <a:miter lim="400000"/>
          </a:ln>
        </p:spPr>
      </p:pic>
      <p:sp>
        <p:nvSpPr>
          <p:cNvPr id="1732" name="TextBox 45"/>
          <p:cNvSpPr txBox="1"/>
          <p:nvPr/>
        </p:nvSpPr>
        <p:spPr>
          <a:xfrm>
            <a:off x="6625510" y="5020055"/>
            <a:ext cx="6892433" cy="703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 sz="3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흑백사진가 홍길동</a:t>
            </a:r>
          </a:p>
        </p:txBody>
      </p:sp>
      <p:sp>
        <p:nvSpPr>
          <p:cNvPr id="1733" name="TextBox 46"/>
          <p:cNvSpPr txBox="1"/>
          <p:nvPr/>
        </p:nvSpPr>
        <p:spPr>
          <a:xfrm>
            <a:off x="6535604" y="7415011"/>
            <a:ext cx="9213365" cy="130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“칼라세상에서 볼 수 없는 흑백 사진만이 담아내는 분위기📷📸”</a:t>
            </a:r>
          </a:p>
          <a:p>
            <a:pPr algn="l" defTabSz="1828800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 defTabSz="1828800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</a:t>
            </a:r>
          </a:p>
        </p:txBody>
      </p:sp>
      <p:grpSp>
        <p:nvGrpSpPr>
          <p:cNvPr id="1736" name="모서리가 둥근 직사각형 47"/>
          <p:cNvGrpSpPr/>
          <p:nvPr/>
        </p:nvGrpSpPr>
        <p:grpSpPr>
          <a:xfrm>
            <a:off x="2398914" y="4675304"/>
            <a:ext cx="3436823" cy="3513087"/>
            <a:chOff x="0" y="0"/>
            <a:chExt cx="3436822" cy="3513085"/>
          </a:xfrm>
        </p:grpSpPr>
        <p:sp>
          <p:nvSpPr>
            <p:cNvPr id="1734" name="모서리가 둥근 직사각형"/>
            <p:cNvSpPr/>
            <p:nvPr/>
          </p:nvSpPr>
          <p:spPr>
            <a:xfrm>
              <a:off x="0" y="0"/>
              <a:ext cx="3436823" cy="3513086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735" name="텍스트"/>
            <p:cNvSpPr txBox="1"/>
            <p:nvPr/>
          </p:nvSpPr>
          <p:spPr>
            <a:xfrm>
              <a:off x="271912" y="1531752"/>
              <a:ext cx="2892999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1737" name="TextBox 25"/>
          <p:cNvSpPr txBox="1"/>
          <p:nvPr/>
        </p:nvSpPr>
        <p:spPr>
          <a:xfrm>
            <a:off x="2311131" y="8615464"/>
            <a:ext cx="6892433" cy="54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 u="sng"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운영중인 판매 페이지 링크</a:t>
            </a:r>
          </a:p>
        </p:txBody>
      </p:sp>
      <p:sp>
        <p:nvSpPr>
          <p:cNvPr id="1738" name="TextBox 26"/>
          <p:cNvSpPr txBox="1"/>
          <p:nvPr/>
        </p:nvSpPr>
        <p:spPr>
          <a:xfrm>
            <a:off x="7710250" y="6533113"/>
            <a:ext cx="1420363" cy="53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261</a:t>
            </a:r>
          </a:p>
        </p:txBody>
      </p:sp>
      <p:sp>
        <p:nvSpPr>
          <p:cNvPr id="1739" name="TextBox 43"/>
          <p:cNvSpPr txBox="1"/>
          <p:nvPr/>
        </p:nvSpPr>
        <p:spPr>
          <a:xfrm>
            <a:off x="10353532" y="6531122"/>
            <a:ext cx="1420363" cy="53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132</a:t>
            </a:r>
          </a:p>
        </p:txBody>
      </p:sp>
      <p:sp>
        <p:nvSpPr>
          <p:cNvPr id="1740" name="TextBox 44"/>
          <p:cNvSpPr txBox="1"/>
          <p:nvPr/>
        </p:nvSpPr>
        <p:spPr>
          <a:xfrm>
            <a:off x="14484881" y="6511852"/>
            <a:ext cx="1420363" cy="53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20</a:t>
            </a:r>
          </a:p>
        </p:txBody>
      </p:sp>
      <p:sp>
        <p:nvSpPr>
          <p:cNvPr id="1741" name="TextBox 48"/>
          <p:cNvSpPr txBox="1"/>
          <p:nvPr/>
        </p:nvSpPr>
        <p:spPr>
          <a:xfrm>
            <a:off x="6596862" y="6518854"/>
            <a:ext cx="1420363" cy="53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게시물</a:t>
            </a:r>
          </a:p>
        </p:txBody>
      </p:sp>
      <p:sp>
        <p:nvSpPr>
          <p:cNvPr id="1742" name="TextBox 49"/>
          <p:cNvSpPr txBox="1"/>
          <p:nvPr/>
        </p:nvSpPr>
        <p:spPr>
          <a:xfrm>
            <a:off x="9240280" y="6550900"/>
            <a:ext cx="1420363" cy="53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팔로워</a:t>
            </a:r>
          </a:p>
        </p:txBody>
      </p:sp>
      <p:sp>
        <p:nvSpPr>
          <p:cNvPr id="1743" name="TextBox 50"/>
          <p:cNvSpPr txBox="1"/>
          <p:nvPr/>
        </p:nvSpPr>
        <p:spPr>
          <a:xfrm>
            <a:off x="11607174" y="6544670"/>
            <a:ext cx="2986317" cy="538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전담 관리중인 고객</a:t>
            </a:r>
          </a:p>
        </p:txBody>
      </p:sp>
      <p:sp>
        <p:nvSpPr>
          <p:cNvPr id="1744" name="TextBox 51"/>
          <p:cNvSpPr txBox="1"/>
          <p:nvPr/>
        </p:nvSpPr>
        <p:spPr>
          <a:xfrm>
            <a:off x="3100305" y="6206371"/>
            <a:ext cx="2034035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 sz="2200">
                <a:solidFill>
                  <a:srgbClr val="A6A6A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프로필 이미지</a:t>
            </a:r>
          </a:p>
        </p:txBody>
      </p:sp>
      <p:grpSp>
        <p:nvGrpSpPr>
          <p:cNvPr id="1747" name="직사각형 53"/>
          <p:cNvGrpSpPr/>
          <p:nvPr/>
        </p:nvGrpSpPr>
        <p:grpSpPr>
          <a:xfrm>
            <a:off x="2398913" y="9762805"/>
            <a:ext cx="13441496" cy="927777"/>
            <a:chOff x="0" y="0"/>
            <a:chExt cx="13441494" cy="927776"/>
          </a:xfrm>
        </p:grpSpPr>
        <p:sp>
          <p:nvSpPr>
            <p:cNvPr id="1745" name="직사각형"/>
            <p:cNvSpPr/>
            <p:nvPr/>
          </p:nvSpPr>
          <p:spPr>
            <a:xfrm>
              <a:off x="-1" y="-1"/>
              <a:ext cx="13441496" cy="927778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746" name="게시물"/>
            <p:cNvSpPr txBox="1"/>
            <p:nvPr/>
          </p:nvSpPr>
          <p:spPr>
            <a:xfrm>
              <a:off x="104139" y="194648"/>
              <a:ext cx="13233215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게시물</a:t>
              </a:r>
            </a:p>
          </p:txBody>
        </p:sp>
      </p:grpSp>
      <p:grpSp>
        <p:nvGrpSpPr>
          <p:cNvPr id="1750" name="직사각형 54"/>
          <p:cNvGrpSpPr/>
          <p:nvPr/>
        </p:nvGrpSpPr>
        <p:grpSpPr>
          <a:xfrm>
            <a:off x="13263860" y="5117422"/>
            <a:ext cx="2438001" cy="543931"/>
            <a:chOff x="0" y="0"/>
            <a:chExt cx="2438000" cy="543929"/>
          </a:xfrm>
        </p:grpSpPr>
        <p:sp>
          <p:nvSpPr>
            <p:cNvPr id="1748" name="직사각형"/>
            <p:cNvSpPr/>
            <p:nvPr/>
          </p:nvSpPr>
          <p:spPr>
            <a:xfrm>
              <a:off x="-1" y="0"/>
              <a:ext cx="2438002" cy="543930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749" name="팔로우하기"/>
            <p:cNvSpPr txBox="1"/>
            <p:nvPr/>
          </p:nvSpPr>
          <p:spPr>
            <a:xfrm>
              <a:off x="104139" y="2724"/>
              <a:ext cx="2229722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팔로우하기</a:t>
              </a:r>
            </a:p>
          </p:txBody>
        </p:sp>
      </p:grpSp>
      <p:sp>
        <p:nvSpPr>
          <p:cNvPr id="1751" name="직사각형 55"/>
          <p:cNvSpPr/>
          <p:nvPr/>
        </p:nvSpPr>
        <p:spPr>
          <a:xfrm>
            <a:off x="2398911" y="11306479"/>
            <a:ext cx="3834301" cy="240952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52" name="직사각형 56"/>
          <p:cNvSpPr/>
          <p:nvPr/>
        </p:nvSpPr>
        <p:spPr>
          <a:xfrm>
            <a:off x="7202507" y="11306479"/>
            <a:ext cx="3834301" cy="240952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53" name="직사각형 57"/>
          <p:cNvSpPr/>
          <p:nvPr/>
        </p:nvSpPr>
        <p:spPr>
          <a:xfrm>
            <a:off x="11980180" y="11306479"/>
            <a:ext cx="3834301" cy="240952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1756" name="모서리가 둥근 직사각형 58"/>
          <p:cNvGrpSpPr/>
          <p:nvPr/>
        </p:nvGrpSpPr>
        <p:grpSpPr>
          <a:xfrm>
            <a:off x="15761611" y="3525959"/>
            <a:ext cx="432049" cy="432049"/>
            <a:chOff x="0" y="0"/>
            <a:chExt cx="432047" cy="432047"/>
          </a:xfrm>
        </p:grpSpPr>
        <p:sp>
          <p:nvSpPr>
            <p:cNvPr id="1754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55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759" name="모서리가 둥근 직사각형 59"/>
          <p:cNvGrpSpPr/>
          <p:nvPr/>
        </p:nvGrpSpPr>
        <p:grpSpPr>
          <a:xfrm>
            <a:off x="15774199" y="5153781"/>
            <a:ext cx="432049" cy="432049"/>
            <a:chOff x="0" y="0"/>
            <a:chExt cx="432047" cy="432047"/>
          </a:xfrm>
        </p:grpSpPr>
        <p:sp>
          <p:nvSpPr>
            <p:cNvPr id="1757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58" name="2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762" name="모서리가 둥근 직사각형 60"/>
          <p:cNvGrpSpPr/>
          <p:nvPr/>
        </p:nvGrpSpPr>
        <p:grpSpPr>
          <a:xfrm>
            <a:off x="6178603" y="8664994"/>
            <a:ext cx="432049" cy="432049"/>
            <a:chOff x="0" y="0"/>
            <a:chExt cx="432047" cy="432047"/>
          </a:xfrm>
        </p:grpSpPr>
        <p:sp>
          <p:nvSpPr>
            <p:cNvPr id="1760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61" name="3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763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764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65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66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67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770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768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769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71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772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73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774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775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776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77" name="4.4.3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4.4.3</a:t>
            </a:r>
          </a:p>
        </p:txBody>
      </p:sp>
      <p:sp>
        <p:nvSpPr>
          <p:cNvPr id="1778" name="작가 포트폴리오 프로필"/>
          <p:cNvSpPr txBox="1"/>
          <p:nvPr/>
        </p:nvSpPr>
        <p:spPr>
          <a:xfrm>
            <a:off x="13213565" y="74357"/>
            <a:ext cx="396299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작가 포트폴리오 프로필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선"/>
          <p:cNvSpPr/>
          <p:nvPr/>
        </p:nvSpPr>
        <p:spPr>
          <a:xfrm>
            <a:off x="424256" y="12954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6" name="1.1. 서비스 정책 설명"/>
          <p:cNvSpPr txBox="1"/>
          <p:nvPr/>
        </p:nvSpPr>
        <p:spPr>
          <a:xfrm>
            <a:off x="381793" y="361949"/>
            <a:ext cx="477361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1.1. 서비스 정책 설명</a:t>
            </a:r>
          </a:p>
        </p:txBody>
      </p:sp>
      <p:pic>
        <p:nvPicPr>
          <p:cNvPr id="267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&lt;회원가입 및 로그인 정책&gt;…"/>
          <p:cNvSpPr txBox="1"/>
          <p:nvPr/>
        </p:nvSpPr>
        <p:spPr>
          <a:xfrm>
            <a:off x="344975" y="2362199"/>
            <a:ext cx="23163114" cy="731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ct val="120000"/>
              </a:lnSpc>
              <a:defRPr sz="3500" b="1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&lt;회원가입 및 로그인 정책&gt;</a:t>
            </a:r>
          </a:p>
          <a:p>
            <a:pPr algn="l" defTabSz="457200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algn="just" defTabSz="457200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- 회원가입 비밀번호 입력 시, 영 대/소문자 및 숫자, 특수문자만 입력 가능하며, 12자 이내만 허용한다. 지키지 않을 시 잘못된 형식이라는 경고문구를 표시한다.</a:t>
            </a:r>
          </a:p>
          <a:p>
            <a:pPr algn="just" defTabSz="457200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- 회원가입에서 이미 가입했던 이메일이나 잘못된 형식을 입력할 시 경고문구를 표시한다.</a:t>
            </a:r>
          </a:p>
          <a:p>
            <a:pPr algn="just" defTabSz="457200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- 회원가입 시 약관에 전체 동의하지 않으면 가입이 불가능하다.</a:t>
            </a:r>
          </a:p>
          <a:p>
            <a:pPr algn="l" defTabSz="457200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algn="just" defTabSz="457200">
              <a:lnSpc>
                <a:spcPct val="120000"/>
              </a:lnSpc>
              <a:defRPr sz="3500" b="1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&lt;마이페이지 정책&gt;</a:t>
            </a:r>
          </a:p>
          <a:p>
            <a:pPr algn="l" defTabSz="457200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algn="just" defTabSz="457200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- 이메일은 이미 등록된 이메일이 아니라면 언제든지 개인정보 수정에서 변경할 수 있다. </a:t>
            </a:r>
          </a:p>
          <a:p>
            <a:pPr algn="l" defTabSz="457200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4"/>
            <a:ext cx="5952663" cy="1185055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사진을 클릭하면 [게시물상세팝업창]이 팝업된다.</a:t>
            </a:r>
          </a:p>
        </p:txBody>
      </p:sp>
      <p:grpSp>
        <p:nvGrpSpPr>
          <p:cNvPr id="1783" name="그룹 38"/>
          <p:cNvGrpSpPr/>
          <p:nvPr/>
        </p:nvGrpSpPr>
        <p:grpSpPr>
          <a:xfrm>
            <a:off x="2398913" y="3401616"/>
            <a:ext cx="13441496" cy="697627"/>
            <a:chOff x="0" y="0"/>
            <a:chExt cx="13441494" cy="697626"/>
          </a:xfrm>
        </p:grpSpPr>
        <p:sp>
          <p:nvSpPr>
            <p:cNvPr id="1781" name="직사각형 39"/>
            <p:cNvSpPr/>
            <p:nvPr/>
          </p:nvSpPr>
          <p:spPr>
            <a:xfrm>
              <a:off x="-1" y="-1"/>
              <a:ext cx="13441496" cy="697628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82" name="TextBox 40"/>
            <p:cNvSpPr txBox="1"/>
            <p:nvPr/>
          </p:nvSpPr>
          <p:spPr>
            <a:xfrm>
              <a:off x="5108944" y="3680"/>
              <a:ext cx="3115057" cy="589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1828800">
                <a:lnSpc>
                  <a:spcPct val="100000"/>
                </a:lnSpc>
                <a:defRPr sz="2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blackwhitepicture</a:t>
              </a:r>
            </a:p>
          </p:txBody>
        </p:sp>
      </p:grpSp>
      <p:grpSp>
        <p:nvGrpSpPr>
          <p:cNvPr id="1786" name="직사각형 53"/>
          <p:cNvGrpSpPr/>
          <p:nvPr/>
        </p:nvGrpSpPr>
        <p:grpSpPr>
          <a:xfrm>
            <a:off x="2398911" y="4314885"/>
            <a:ext cx="13441496" cy="927777"/>
            <a:chOff x="0" y="0"/>
            <a:chExt cx="13441494" cy="927776"/>
          </a:xfrm>
        </p:grpSpPr>
        <p:sp>
          <p:nvSpPr>
            <p:cNvPr id="1784" name="직사각형"/>
            <p:cNvSpPr/>
            <p:nvPr/>
          </p:nvSpPr>
          <p:spPr>
            <a:xfrm>
              <a:off x="-1" y="-1"/>
              <a:ext cx="13441496" cy="927778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D0CECE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785" name="게시물"/>
            <p:cNvSpPr txBox="1"/>
            <p:nvPr/>
          </p:nvSpPr>
          <p:spPr>
            <a:xfrm>
              <a:off x="104139" y="194648"/>
              <a:ext cx="13233215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>
                  <a:solidFill>
                    <a:srgbClr val="AFABAB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게시물</a:t>
              </a:r>
            </a:p>
          </p:txBody>
        </p:sp>
      </p:grpSp>
      <p:pic>
        <p:nvPicPr>
          <p:cNvPr id="178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695" y="3523617"/>
            <a:ext cx="453621" cy="45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8" name="그림 3" descr="그림 3"/>
          <p:cNvPicPr>
            <a:picLocks noChangeAspect="1"/>
          </p:cNvPicPr>
          <p:nvPr/>
        </p:nvPicPr>
        <p:blipFill>
          <a:blip r:embed="rId3"/>
          <a:srcRect b="20271"/>
          <a:stretch>
            <a:fillRect/>
          </a:stretch>
        </p:blipFill>
        <p:spPr>
          <a:xfrm>
            <a:off x="2398914" y="5458305"/>
            <a:ext cx="13886311" cy="71604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1" name="모서리가 둥근 직사각형 22"/>
          <p:cNvGrpSpPr/>
          <p:nvPr/>
        </p:nvGrpSpPr>
        <p:grpSpPr>
          <a:xfrm>
            <a:off x="6162850" y="5588573"/>
            <a:ext cx="432049" cy="432049"/>
            <a:chOff x="0" y="0"/>
            <a:chExt cx="432047" cy="432047"/>
          </a:xfrm>
        </p:grpSpPr>
        <p:sp>
          <p:nvSpPr>
            <p:cNvPr id="1789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790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792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793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9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9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79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799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797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798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00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80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80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803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0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80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806" name="4.4.3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4.4.3</a:t>
            </a:r>
          </a:p>
        </p:txBody>
      </p:sp>
      <p:sp>
        <p:nvSpPr>
          <p:cNvPr id="1807" name="작가 포트폴리오 프로필"/>
          <p:cNvSpPr txBox="1"/>
          <p:nvPr/>
        </p:nvSpPr>
        <p:spPr>
          <a:xfrm>
            <a:off x="13213565" y="74357"/>
            <a:ext cx="396299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작가 포트폴리오 프로필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그림 23" descr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25" y="4637266"/>
            <a:ext cx="7238584" cy="6942581"/>
          </a:xfrm>
          <a:prstGeom prst="rect">
            <a:avLst/>
          </a:prstGeom>
          <a:ln w="12700">
            <a:miter lim="400000"/>
          </a:ln>
        </p:spPr>
      </p:pic>
      <p:sp>
        <p:nvSpPr>
          <p:cNvPr id="1810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4"/>
            <a:ext cx="5952663" cy="1185055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좋아요 수와 게시물의 태그</a:t>
            </a:r>
          </a:p>
          <a:p>
            <a:pPr marL="0" indent="0"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2. 좋아요 버튼</a:t>
            </a:r>
          </a:p>
          <a:p>
            <a:pPr marL="0" indent="0"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3. 게시자가 작성한 댓글</a:t>
            </a:r>
          </a:p>
          <a:p>
            <a:pPr marL="0" indent="0"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 이용자들이 작성한 댓글</a:t>
            </a:r>
          </a:p>
        </p:txBody>
      </p:sp>
      <p:grpSp>
        <p:nvGrpSpPr>
          <p:cNvPr id="1813" name="그룹 24"/>
          <p:cNvGrpSpPr/>
          <p:nvPr/>
        </p:nvGrpSpPr>
        <p:grpSpPr>
          <a:xfrm>
            <a:off x="3119769" y="4169705"/>
            <a:ext cx="10081122" cy="523221"/>
            <a:chOff x="0" y="0"/>
            <a:chExt cx="10081120" cy="523220"/>
          </a:xfrm>
        </p:grpSpPr>
        <p:sp>
          <p:nvSpPr>
            <p:cNvPr id="1811" name="직사각형 25"/>
            <p:cNvSpPr/>
            <p:nvPr/>
          </p:nvSpPr>
          <p:spPr>
            <a:xfrm>
              <a:off x="-1" y="-1"/>
              <a:ext cx="10081122" cy="523222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pic>
          <p:nvPicPr>
            <p:cNvPr id="1812" name="그림 26" descr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512" y="45586"/>
              <a:ext cx="432049" cy="432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14" name="직사각형 43"/>
          <p:cNvSpPr/>
          <p:nvPr/>
        </p:nvSpPr>
        <p:spPr>
          <a:xfrm>
            <a:off x="2836123" y="4000794"/>
            <a:ext cx="10713626" cy="8651176"/>
          </a:xfrm>
          <a:prstGeom prst="rect">
            <a:avLst/>
          </a:prstGeom>
          <a:ln w="25400">
            <a:solidFill>
              <a:srgbClr val="D0CECE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>
                <a:solidFill>
                  <a:srgbClr val="D0CEC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1815" name="하트 5"/>
          <p:cNvSpPr/>
          <p:nvPr/>
        </p:nvSpPr>
        <p:spPr>
          <a:xfrm>
            <a:off x="7115324" y="11401497"/>
            <a:ext cx="368428" cy="36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657" h="15999" extrusionOk="0">
                <a:moveTo>
                  <a:pt x="5328" y="3849"/>
                </a:moveTo>
                <a:cubicBezTo>
                  <a:pt x="7532" y="-5601"/>
                  <a:pt x="16128" y="3849"/>
                  <a:pt x="5328" y="15999"/>
                </a:cubicBezTo>
                <a:cubicBezTo>
                  <a:pt x="-5472" y="3849"/>
                  <a:pt x="3124" y="-5601"/>
                  <a:pt x="5328" y="384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16" name="직사각형 44"/>
          <p:cNvSpPr/>
          <p:nvPr/>
        </p:nvSpPr>
        <p:spPr>
          <a:xfrm>
            <a:off x="8160329" y="5031668"/>
            <a:ext cx="4700705" cy="1155001"/>
          </a:xfrm>
          <a:prstGeom prst="rect">
            <a:avLst/>
          </a:prstGeom>
          <a:ln w="25400">
            <a:solidFill>
              <a:srgbClr val="D0CECE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>
                <a:solidFill>
                  <a:srgbClr val="D0CEC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1819" name="모서리가 둥근 직사각형 46"/>
          <p:cNvGrpSpPr/>
          <p:nvPr/>
        </p:nvGrpSpPr>
        <p:grpSpPr>
          <a:xfrm>
            <a:off x="8449898" y="5309811"/>
            <a:ext cx="461347" cy="471585"/>
            <a:chOff x="0" y="0"/>
            <a:chExt cx="461346" cy="471584"/>
          </a:xfrm>
        </p:grpSpPr>
        <p:sp>
          <p:nvSpPr>
            <p:cNvPr id="1817" name="모서리가 둥근 직사각형"/>
            <p:cNvSpPr/>
            <p:nvPr/>
          </p:nvSpPr>
          <p:spPr>
            <a:xfrm>
              <a:off x="0" y="0"/>
              <a:ext cx="461347" cy="471585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18" name="텍스트"/>
            <p:cNvSpPr txBox="1"/>
            <p:nvPr/>
          </p:nvSpPr>
          <p:spPr>
            <a:xfrm>
              <a:off x="126662" y="11002"/>
              <a:ext cx="208022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1820" name="직사각형 47"/>
          <p:cNvSpPr/>
          <p:nvPr/>
        </p:nvSpPr>
        <p:spPr>
          <a:xfrm>
            <a:off x="8160329" y="6175652"/>
            <a:ext cx="4700705" cy="4896899"/>
          </a:xfrm>
          <a:prstGeom prst="rect">
            <a:avLst/>
          </a:prstGeom>
          <a:ln w="25400">
            <a:solidFill>
              <a:srgbClr val="D0CECE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>
                <a:solidFill>
                  <a:srgbClr val="D0CEC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1821" name="직사각형 48"/>
          <p:cNvSpPr/>
          <p:nvPr/>
        </p:nvSpPr>
        <p:spPr>
          <a:xfrm>
            <a:off x="8160329" y="11067264"/>
            <a:ext cx="4700705" cy="849587"/>
          </a:xfrm>
          <a:prstGeom prst="rect">
            <a:avLst/>
          </a:prstGeom>
          <a:ln w="25400">
            <a:solidFill>
              <a:srgbClr val="D0CECE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>
                <a:solidFill>
                  <a:srgbClr val="D0CEC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1824" name="모서리가 둥근 직사각형 51"/>
          <p:cNvGrpSpPr/>
          <p:nvPr/>
        </p:nvGrpSpPr>
        <p:grpSpPr>
          <a:xfrm>
            <a:off x="8449898" y="6452508"/>
            <a:ext cx="461347" cy="471585"/>
            <a:chOff x="0" y="0"/>
            <a:chExt cx="461346" cy="471584"/>
          </a:xfrm>
        </p:grpSpPr>
        <p:sp>
          <p:nvSpPr>
            <p:cNvPr id="1822" name="모서리가 둥근 직사각형"/>
            <p:cNvSpPr/>
            <p:nvPr/>
          </p:nvSpPr>
          <p:spPr>
            <a:xfrm>
              <a:off x="0" y="0"/>
              <a:ext cx="461347" cy="471585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23" name="텍스트"/>
            <p:cNvSpPr txBox="1"/>
            <p:nvPr/>
          </p:nvSpPr>
          <p:spPr>
            <a:xfrm>
              <a:off x="126662" y="11002"/>
              <a:ext cx="208022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 </a:t>
              </a:r>
            </a:p>
          </p:txBody>
        </p:sp>
      </p:grpSp>
      <p:grpSp>
        <p:nvGrpSpPr>
          <p:cNvPr id="1827" name="모서리가 둥근 직사각형 54"/>
          <p:cNvGrpSpPr/>
          <p:nvPr/>
        </p:nvGrpSpPr>
        <p:grpSpPr>
          <a:xfrm>
            <a:off x="8449898" y="7260462"/>
            <a:ext cx="461347" cy="471585"/>
            <a:chOff x="0" y="0"/>
            <a:chExt cx="461346" cy="471584"/>
          </a:xfrm>
        </p:grpSpPr>
        <p:sp>
          <p:nvSpPr>
            <p:cNvPr id="1825" name="모서리가 둥근 직사각형"/>
            <p:cNvSpPr/>
            <p:nvPr/>
          </p:nvSpPr>
          <p:spPr>
            <a:xfrm>
              <a:off x="0" y="0"/>
              <a:ext cx="461347" cy="471585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26" name="텍스트"/>
            <p:cNvSpPr txBox="1"/>
            <p:nvPr/>
          </p:nvSpPr>
          <p:spPr>
            <a:xfrm>
              <a:off x="126662" y="11002"/>
              <a:ext cx="208022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 </a:t>
              </a:r>
            </a:p>
          </p:txBody>
        </p:sp>
      </p:grpSp>
      <p:grpSp>
        <p:nvGrpSpPr>
          <p:cNvPr id="1830" name="텍스트 개체 틀 1"/>
          <p:cNvGrpSpPr/>
          <p:nvPr/>
        </p:nvGrpSpPr>
        <p:grpSpPr>
          <a:xfrm>
            <a:off x="9138419" y="11275455"/>
            <a:ext cx="3511739" cy="414549"/>
            <a:chOff x="0" y="0"/>
            <a:chExt cx="3511737" cy="414548"/>
          </a:xfrm>
        </p:grpSpPr>
        <p:sp>
          <p:nvSpPr>
            <p:cNvPr id="1828" name="직사각형"/>
            <p:cNvSpPr/>
            <p:nvPr/>
          </p:nvSpPr>
          <p:spPr>
            <a:xfrm>
              <a:off x="0" y="-1"/>
              <a:ext cx="3511738" cy="414550"/>
            </a:xfrm>
            <a:prstGeom prst="rect">
              <a:avLst/>
            </a:prstGeom>
            <a:noFill/>
            <a:ln w="12700" cap="flat">
              <a:solidFill>
                <a:srgbClr val="AFABAB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2438339">
                <a:lnSpc>
                  <a:spcPct val="100000"/>
                </a:lnSpc>
                <a:spcBef>
                  <a:spcPts val="400"/>
                </a:spcBef>
                <a:defRPr sz="1400">
                  <a:solidFill>
                    <a:srgbClr val="A6A6A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29" name="댓글 달기…"/>
            <p:cNvSpPr txBox="1"/>
            <p:nvPr/>
          </p:nvSpPr>
          <p:spPr>
            <a:xfrm>
              <a:off x="81525" y="100964"/>
              <a:ext cx="3420689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 defTabSz="2438339">
                <a:lnSpc>
                  <a:spcPct val="100000"/>
                </a:lnSpc>
                <a:spcBef>
                  <a:spcPts val="300"/>
                </a:spcBef>
                <a:defRPr sz="1400">
                  <a:solidFill>
                    <a:srgbClr val="A6A6A6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댓글 달기…</a:t>
              </a:r>
            </a:p>
          </p:txBody>
        </p:sp>
      </p:grpSp>
      <p:sp>
        <p:nvSpPr>
          <p:cNvPr id="1831" name="텍스트 개체 틀 1"/>
          <p:cNvSpPr txBox="1"/>
          <p:nvPr/>
        </p:nvSpPr>
        <p:spPr>
          <a:xfrm>
            <a:off x="9074884" y="5495648"/>
            <a:ext cx="1669316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438339">
              <a:lnSpc>
                <a:spcPct val="100000"/>
              </a:lnSpc>
              <a:spcBef>
                <a:spcPts val="300"/>
              </a:spcBef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blackwhitepicture</a:t>
            </a:r>
          </a:p>
        </p:txBody>
      </p:sp>
      <p:sp>
        <p:nvSpPr>
          <p:cNvPr id="1832" name="텍스트 개체 틀 1"/>
          <p:cNvSpPr txBox="1"/>
          <p:nvPr/>
        </p:nvSpPr>
        <p:spPr>
          <a:xfrm>
            <a:off x="9937126" y="6604416"/>
            <a:ext cx="2613986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438339">
              <a:lnSpc>
                <a:spcPct val="100000"/>
              </a:lnSpc>
              <a:spcBef>
                <a:spcPts val="300"/>
              </a:spcBef>
              <a:defRPr sz="14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좋아요</a:t>
            </a:r>
          </a:p>
        </p:txBody>
      </p:sp>
      <p:sp>
        <p:nvSpPr>
          <p:cNvPr id="1833" name="텍스트 개체 틀 1"/>
          <p:cNvSpPr txBox="1"/>
          <p:nvPr/>
        </p:nvSpPr>
        <p:spPr>
          <a:xfrm>
            <a:off x="9074886" y="6585363"/>
            <a:ext cx="90241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2438339">
              <a:lnSpc>
                <a:spcPct val="100000"/>
              </a:lnSpc>
              <a:spcBef>
                <a:spcPts val="300"/>
              </a:spcBef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아이디2</a:t>
            </a:r>
          </a:p>
        </p:txBody>
      </p:sp>
      <p:sp>
        <p:nvSpPr>
          <p:cNvPr id="1834" name="텍스트 개체 틀 1"/>
          <p:cNvSpPr txBox="1"/>
          <p:nvPr/>
        </p:nvSpPr>
        <p:spPr>
          <a:xfrm>
            <a:off x="9949036" y="7415230"/>
            <a:ext cx="295782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438339">
              <a:lnSpc>
                <a:spcPct val="100000"/>
              </a:lnSpc>
              <a:spcBef>
                <a:spcPts val="300"/>
              </a:spcBef>
              <a:defRPr sz="14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멋져요</a:t>
            </a:r>
          </a:p>
        </p:txBody>
      </p:sp>
      <p:sp>
        <p:nvSpPr>
          <p:cNvPr id="1835" name="텍스트 개체 틀 1"/>
          <p:cNvSpPr txBox="1"/>
          <p:nvPr/>
        </p:nvSpPr>
        <p:spPr>
          <a:xfrm>
            <a:off x="9074886" y="7424201"/>
            <a:ext cx="90241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2438339">
              <a:lnSpc>
                <a:spcPct val="100000"/>
              </a:lnSpc>
              <a:spcBef>
                <a:spcPts val="300"/>
              </a:spcBef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아이디3</a:t>
            </a:r>
          </a:p>
        </p:txBody>
      </p:sp>
      <p:grpSp>
        <p:nvGrpSpPr>
          <p:cNvPr id="1838" name="모서리가 둥근 직사각형 62"/>
          <p:cNvGrpSpPr/>
          <p:nvPr/>
        </p:nvGrpSpPr>
        <p:grpSpPr>
          <a:xfrm>
            <a:off x="8449898" y="11243609"/>
            <a:ext cx="461347" cy="471585"/>
            <a:chOff x="0" y="0"/>
            <a:chExt cx="461346" cy="471584"/>
          </a:xfrm>
        </p:grpSpPr>
        <p:sp>
          <p:nvSpPr>
            <p:cNvPr id="1836" name="모서리가 둥근 직사각형"/>
            <p:cNvSpPr/>
            <p:nvPr/>
          </p:nvSpPr>
          <p:spPr>
            <a:xfrm>
              <a:off x="0" y="0"/>
              <a:ext cx="461347" cy="471585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37" name="텍스트"/>
            <p:cNvSpPr txBox="1"/>
            <p:nvPr/>
          </p:nvSpPr>
          <p:spPr>
            <a:xfrm>
              <a:off x="126662" y="11002"/>
              <a:ext cx="208022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1839" name="텍스트 개체 틀 1"/>
          <p:cNvSpPr txBox="1"/>
          <p:nvPr/>
        </p:nvSpPr>
        <p:spPr>
          <a:xfrm>
            <a:off x="3496611" y="11335876"/>
            <a:ext cx="2613987" cy="645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2438339">
              <a:lnSpc>
                <a:spcPct val="100000"/>
              </a:lnSpc>
              <a:spcBef>
                <a:spcPts val="400"/>
              </a:spcBef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12명이 좋아합니다.</a:t>
            </a:r>
          </a:p>
          <a:p>
            <a:pPr algn="l" defTabSz="2438339">
              <a:lnSpc>
                <a:spcPct val="100000"/>
              </a:lnSpc>
              <a:spcBef>
                <a:spcPts val="400"/>
              </a:spcBef>
              <a:defRPr sz="2000">
                <a:solidFill>
                  <a:srgbClr val="4472C4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#흑백 #결혼 #커플</a:t>
            </a:r>
          </a:p>
        </p:txBody>
      </p:sp>
      <p:grpSp>
        <p:nvGrpSpPr>
          <p:cNvPr id="1843" name="웃는 얼굴 6"/>
          <p:cNvGrpSpPr/>
          <p:nvPr/>
        </p:nvGrpSpPr>
        <p:grpSpPr>
          <a:xfrm>
            <a:off x="5852159" y="6924092"/>
            <a:ext cx="465753" cy="465753"/>
            <a:chOff x="0" y="0"/>
            <a:chExt cx="465751" cy="465751"/>
          </a:xfrm>
        </p:grpSpPr>
        <p:sp>
          <p:nvSpPr>
            <p:cNvPr id="1840" name="원"/>
            <p:cNvSpPr/>
            <p:nvPr/>
          </p:nvSpPr>
          <p:spPr>
            <a:xfrm>
              <a:off x="0" y="0"/>
              <a:ext cx="465752" cy="465752"/>
            </a:xfrm>
            <a:prstGeom prst="ellipse">
              <a:avLst/>
            </a:prstGeom>
            <a:solidFill>
              <a:srgbClr val="4472C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41" name="도형"/>
            <p:cNvSpPr/>
            <p:nvPr/>
          </p:nvSpPr>
          <p:spPr>
            <a:xfrm>
              <a:off x="134011" y="138969"/>
              <a:ext cx="197729" cy="48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4" y="0"/>
                    <a:pt x="5300" y="4835"/>
                    <a:pt x="5300" y="10800"/>
                  </a:cubicBezTo>
                  <a:cubicBezTo>
                    <a:pt x="5300" y="16765"/>
                    <a:pt x="4114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6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6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42" name="도형"/>
            <p:cNvSpPr/>
            <p:nvPr/>
          </p:nvSpPr>
          <p:spPr>
            <a:xfrm>
              <a:off x="0" y="0"/>
              <a:ext cx="465752" cy="465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50800" cap="flat">
              <a:solidFill>
                <a:srgbClr val="32538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grpSp>
        <p:nvGrpSpPr>
          <p:cNvPr id="1847" name="웃는 얼굴 64"/>
          <p:cNvGrpSpPr/>
          <p:nvPr/>
        </p:nvGrpSpPr>
        <p:grpSpPr>
          <a:xfrm>
            <a:off x="4901055" y="7333198"/>
            <a:ext cx="465753" cy="465753"/>
            <a:chOff x="0" y="0"/>
            <a:chExt cx="465751" cy="465751"/>
          </a:xfrm>
        </p:grpSpPr>
        <p:sp>
          <p:nvSpPr>
            <p:cNvPr id="1844" name="원"/>
            <p:cNvSpPr/>
            <p:nvPr/>
          </p:nvSpPr>
          <p:spPr>
            <a:xfrm>
              <a:off x="0" y="0"/>
              <a:ext cx="465752" cy="465752"/>
            </a:xfrm>
            <a:prstGeom prst="ellipse">
              <a:avLst/>
            </a:prstGeom>
            <a:solidFill>
              <a:srgbClr val="4472C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45" name="도형"/>
            <p:cNvSpPr/>
            <p:nvPr/>
          </p:nvSpPr>
          <p:spPr>
            <a:xfrm>
              <a:off x="134011" y="138969"/>
              <a:ext cx="197729" cy="48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1186" y="0"/>
                    <a:pt x="2650" y="0"/>
                  </a:cubicBezTo>
                  <a:cubicBezTo>
                    <a:pt x="4114" y="0"/>
                    <a:pt x="5300" y="4835"/>
                    <a:pt x="5300" y="10800"/>
                  </a:cubicBezTo>
                  <a:cubicBezTo>
                    <a:pt x="5300" y="16765"/>
                    <a:pt x="4114" y="21600"/>
                    <a:pt x="2650" y="21600"/>
                  </a:cubicBezTo>
                  <a:cubicBezTo>
                    <a:pt x="1186" y="21600"/>
                    <a:pt x="0" y="16765"/>
                    <a:pt x="0" y="10800"/>
                  </a:cubicBezTo>
                  <a:moveTo>
                    <a:pt x="16300" y="10800"/>
                  </a:moveTo>
                  <a:cubicBezTo>
                    <a:pt x="16300" y="4835"/>
                    <a:pt x="17486" y="0"/>
                    <a:pt x="18950" y="0"/>
                  </a:cubicBezTo>
                  <a:cubicBezTo>
                    <a:pt x="20414" y="0"/>
                    <a:pt x="21600" y="4835"/>
                    <a:pt x="21600" y="10800"/>
                  </a:cubicBezTo>
                  <a:cubicBezTo>
                    <a:pt x="21600" y="16765"/>
                    <a:pt x="20414" y="21600"/>
                    <a:pt x="18950" y="21600"/>
                  </a:cubicBezTo>
                  <a:cubicBezTo>
                    <a:pt x="17486" y="21600"/>
                    <a:pt x="16300" y="16765"/>
                    <a:pt x="16300" y="10800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46" name="도형"/>
            <p:cNvSpPr/>
            <p:nvPr/>
          </p:nvSpPr>
          <p:spPr>
            <a:xfrm>
              <a:off x="0" y="0"/>
              <a:ext cx="465752" cy="465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5" y="7570"/>
                  </a:moveTo>
                  <a:cubicBezTo>
                    <a:pt x="6215" y="6949"/>
                    <a:pt x="6719" y="6445"/>
                    <a:pt x="7340" y="6445"/>
                  </a:cubicBezTo>
                  <a:cubicBezTo>
                    <a:pt x="7961" y="6445"/>
                    <a:pt x="8465" y="6949"/>
                    <a:pt x="8465" y="7570"/>
                  </a:cubicBezTo>
                  <a:cubicBezTo>
                    <a:pt x="8465" y="8191"/>
                    <a:pt x="7961" y="8695"/>
                    <a:pt x="7340" y="8695"/>
                  </a:cubicBezTo>
                  <a:cubicBezTo>
                    <a:pt x="6719" y="8695"/>
                    <a:pt x="6215" y="8191"/>
                    <a:pt x="6215" y="7570"/>
                  </a:cubicBezTo>
                  <a:moveTo>
                    <a:pt x="13135" y="7570"/>
                  </a:moveTo>
                  <a:cubicBezTo>
                    <a:pt x="13135" y="6949"/>
                    <a:pt x="13639" y="6445"/>
                    <a:pt x="14260" y="6445"/>
                  </a:cubicBezTo>
                  <a:cubicBezTo>
                    <a:pt x="14881" y="6445"/>
                    <a:pt x="15385" y="6949"/>
                    <a:pt x="15385" y="7570"/>
                  </a:cubicBezTo>
                  <a:cubicBezTo>
                    <a:pt x="15385" y="8191"/>
                    <a:pt x="14881" y="8695"/>
                    <a:pt x="14260" y="8695"/>
                  </a:cubicBezTo>
                  <a:cubicBezTo>
                    <a:pt x="13639" y="8695"/>
                    <a:pt x="13135" y="8191"/>
                    <a:pt x="13135" y="7570"/>
                  </a:cubicBezTo>
                  <a:moveTo>
                    <a:pt x="4946" y="15510"/>
                  </a:moveTo>
                  <a:cubicBezTo>
                    <a:pt x="8849" y="18190"/>
                    <a:pt x="12747" y="18190"/>
                    <a:pt x="16640" y="15510"/>
                  </a:cubicBez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50800" cap="flat">
              <a:solidFill>
                <a:srgbClr val="32538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36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1848" name="텍스트 개체 틀 1"/>
          <p:cNvSpPr txBox="1"/>
          <p:nvPr/>
        </p:nvSpPr>
        <p:spPr>
          <a:xfrm>
            <a:off x="10935761" y="5523884"/>
            <a:ext cx="261398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438339">
              <a:lnSpc>
                <a:spcPct val="100000"/>
              </a:lnSpc>
              <a:spcBef>
                <a:spcPts val="300"/>
              </a:spcBef>
              <a:defRPr sz="14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무슨무슨 사진입니다</a:t>
            </a:r>
          </a:p>
        </p:txBody>
      </p:sp>
      <p:grpSp>
        <p:nvGrpSpPr>
          <p:cNvPr id="1851" name="모서리가 둥근 직사각형 67"/>
          <p:cNvGrpSpPr/>
          <p:nvPr/>
        </p:nvGrpSpPr>
        <p:grpSpPr>
          <a:xfrm>
            <a:off x="12980596" y="5349347"/>
            <a:ext cx="432049" cy="432049"/>
            <a:chOff x="0" y="0"/>
            <a:chExt cx="432047" cy="432047"/>
          </a:xfrm>
        </p:grpSpPr>
        <p:sp>
          <p:nvSpPr>
            <p:cNvPr id="1849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50" name="3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54" name="모서리가 둥근 직사각형 68"/>
          <p:cNvGrpSpPr/>
          <p:nvPr/>
        </p:nvGrpSpPr>
        <p:grpSpPr>
          <a:xfrm>
            <a:off x="12980596" y="6377233"/>
            <a:ext cx="432049" cy="432049"/>
            <a:chOff x="0" y="0"/>
            <a:chExt cx="432047" cy="432047"/>
          </a:xfrm>
        </p:grpSpPr>
        <p:sp>
          <p:nvSpPr>
            <p:cNvPr id="1852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53" name="4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857" name="모서리가 둥근 직사각형 70"/>
          <p:cNvGrpSpPr/>
          <p:nvPr/>
        </p:nvGrpSpPr>
        <p:grpSpPr>
          <a:xfrm>
            <a:off x="7601980" y="11180942"/>
            <a:ext cx="432049" cy="432049"/>
            <a:chOff x="0" y="0"/>
            <a:chExt cx="432047" cy="432047"/>
          </a:xfrm>
        </p:grpSpPr>
        <p:sp>
          <p:nvSpPr>
            <p:cNvPr id="1855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56" name="2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860" name="모서리가 둥근 직사각형 71"/>
          <p:cNvGrpSpPr/>
          <p:nvPr/>
        </p:nvGrpSpPr>
        <p:grpSpPr>
          <a:xfrm>
            <a:off x="6000012" y="11628339"/>
            <a:ext cx="432049" cy="432049"/>
            <a:chOff x="0" y="0"/>
            <a:chExt cx="432047" cy="432047"/>
          </a:xfrm>
        </p:grpSpPr>
        <p:sp>
          <p:nvSpPr>
            <p:cNvPr id="1858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59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61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862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863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864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865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868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866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867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9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870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871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872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73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874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875" name="4.4.4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4.4.4.</a:t>
            </a:r>
          </a:p>
        </p:txBody>
      </p:sp>
      <p:sp>
        <p:nvSpPr>
          <p:cNvPr id="1876" name="작가 포트폴리오 게시물"/>
          <p:cNvSpPr txBox="1"/>
          <p:nvPr/>
        </p:nvSpPr>
        <p:spPr>
          <a:xfrm>
            <a:off x="13213565" y="74357"/>
            <a:ext cx="396299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작가 포트폴리오 게시물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4"/>
            <a:ext cx="5952663" cy="11850552"/>
          </a:xfrm>
          <a:prstGeom prst="rect">
            <a:avLst/>
          </a:prstGeom>
        </p:spPr>
        <p:txBody>
          <a:bodyPr/>
          <a:lstStyle/>
          <a:p>
            <a:pPr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클릭 시 파일 업로드 창이 나오면서 사진파일을 업로드하여 프로필 사진을 변경할 수 있다.</a:t>
            </a:r>
          </a:p>
          <a:p>
            <a:pPr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변경을 원하는 박스안의 내용을 변경할 수 있다.</a:t>
            </a:r>
          </a:p>
          <a:p>
            <a:pPr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변경 내용을 저장한다.</a:t>
            </a:r>
          </a:p>
        </p:txBody>
      </p:sp>
      <p:grpSp>
        <p:nvGrpSpPr>
          <p:cNvPr id="1881" name="그룹 38"/>
          <p:cNvGrpSpPr/>
          <p:nvPr/>
        </p:nvGrpSpPr>
        <p:grpSpPr>
          <a:xfrm>
            <a:off x="2673233" y="3057156"/>
            <a:ext cx="13441496" cy="697627"/>
            <a:chOff x="0" y="0"/>
            <a:chExt cx="13441494" cy="697626"/>
          </a:xfrm>
        </p:grpSpPr>
        <p:sp>
          <p:nvSpPr>
            <p:cNvPr id="1879" name="직사각형 39"/>
            <p:cNvSpPr/>
            <p:nvPr/>
          </p:nvSpPr>
          <p:spPr>
            <a:xfrm>
              <a:off x="-1" y="-1"/>
              <a:ext cx="13441496" cy="697628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80" name="TextBox 40"/>
            <p:cNvSpPr txBox="1"/>
            <p:nvPr/>
          </p:nvSpPr>
          <p:spPr>
            <a:xfrm>
              <a:off x="5672720" y="45879"/>
              <a:ext cx="1966469" cy="589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1828800">
                <a:lnSpc>
                  <a:spcPct val="100000"/>
                </a:lnSpc>
                <a:defRPr sz="2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프로필 편집</a:t>
              </a:r>
            </a:p>
          </p:txBody>
        </p:sp>
      </p:grpSp>
      <p:grpSp>
        <p:nvGrpSpPr>
          <p:cNvPr id="1884" name="모서리가 둥근 직사각형 58"/>
          <p:cNvGrpSpPr/>
          <p:nvPr/>
        </p:nvGrpSpPr>
        <p:grpSpPr>
          <a:xfrm>
            <a:off x="2673233" y="3986383"/>
            <a:ext cx="1746367" cy="1820057"/>
            <a:chOff x="0" y="0"/>
            <a:chExt cx="1746366" cy="1820055"/>
          </a:xfrm>
        </p:grpSpPr>
        <p:sp>
          <p:nvSpPr>
            <p:cNvPr id="1882" name="모서리가 둥근 직사각형"/>
            <p:cNvSpPr/>
            <p:nvPr/>
          </p:nvSpPr>
          <p:spPr>
            <a:xfrm>
              <a:off x="0" y="0"/>
              <a:ext cx="1746367" cy="1820056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83" name="텍스트"/>
            <p:cNvSpPr txBox="1"/>
            <p:nvPr/>
          </p:nvSpPr>
          <p:spPr>
            <a:xfrm>
              <a:off x="189389" y="685237"/>
              <a:ext cx="1367587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1885" name="TextBox 59"/>
          <p:cNvSpPr txBox="1"/>
          <p:nvPr/>
        </p:nvSpPr>
        <p:spPr>
          <a:xfrm>
            <a:off x="2755600" y="4665579"/>
            <a:ext cx="2034035" cy="44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00000"/>
              </a:lnSpc>
              <a:defRPr sz="1800">
                <a:solidFill>
                  <a:srgbClr val="A6A6A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프로필 이미지</a:t>
            </a:r>
          </a:p>
        </p:txBody>
      </p:sp>
      <p:sp>
        <p:nvSpPr>
          <p:cNvPr id="1886" name="TextBox 60"/>
          <p:cNvSpPr txBox="1"/>
          <p:nvPr/>
        </p:nvSpPr>
        <p:spPr>
          <a:xfrm>
            <a:off x="2948335" y="6134773"/>
            <a:ext cx="911861" cy="4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아이디</a:t>
            </a:r>
          </a:p>
        </p:txBody>
      </p:sp>
      <p:grpSp>
        <p:nvGrpSpPr>
          <p:cNvPr id="1889" name="직사각형 61"/>
          <p:cNvGrpSpPr/>
          <p:nvPr/>
        </p:nvGrpSpPr>
        <p:grpSpPr>
          <a:xfrm>
            <a:off x="4477425" y="6106245"/>
            <a:ext cx="6880988" cy="549503"/>
            <a:chOff x="0" y="0"/>
            <a:chExt cx="6880986" cy="549502"/>
          </a:xfrm>
        </p:grpSpPr>
        <p:sp>
          <p:nvSpPr>
            <p:cNvPr id="1887" name="직사각형"/>
            <p:cNvSpPr/>
            <p:nvPr/>
          </p:nvSpPr>
          <p:spPr>
            <a:xfrm>
              <a:off x="-1" y="-1"/>
              <a:ext cx="6880988" cy="549504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88" name="blackwhitepicture"/>
            <p:cNvSpPr txBox="1"/>
            <p:nvPr/>
          </p:nvSpPr>
          <p:spPr>
            <a:xfrm>
              <a:off x="104139" y="49961"/>
              <a:ext cx="6672707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blackwhitepicture</a:t>
              </a:r>
            </a:p>
          </p:txBody>
        </p:sp>
      </p:grpSp>
      <p:grpSp>
        <p:nvGrpSpPr>
          <p:cNvPr id="1892" name="모서리가 둥근 직사각형 65"/>
          <p:cNvGrpSpPr/>
          <p:nvPr/>
        </p:nvGrpSpPr>
        <p:grpSpPr>
          <a:xfrm>
            <a:off x="4881074" y="4657949"/>
            <a:ext cx="3206551" cy="538481"/>
            <a:chOff x="0" y="0"/>
            <a:chExt cx="3206550" cy="538480"/>
          </a:xfrm>
        </p:grpSpPr>
        <p:sp>
          <p:nvSpPr>
            <p:cNvPr id="1890" name="모서리가 둥근 직사각형"/>
            <p:cNvSpPr/>
            <p:nvPr/>
          </p:nvSpPr>
          <p:spPr>
            <a:xfrm>
              <a:off x="0" y="7629"/>
              <a:ext cx="3206551" cy="523221"/>
            </a:xfrm>
            <a:prstGeom prst="roundRect">
              <a:avLst>
                <a:gd name="adj" fmla="val 16667"/>
              </a:avLst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91" name="프로필 사진 바꾸기"/>
            <p:cNvSpPr txBox="1"/>
            <p:nvPr/>
          </p:nvSpPr>
          <p:spPr>
            <a:xfrm>
              <a:off x="116981" y="-1"/>
              <a:ext cx="2972588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프로필 사진 바꾸기</a:t>
              </a:r>
            </a:p>
          </p:txBody>
        </p:sp>
      </p:grpSp>
      <p:sp>
        <p:nvSpPr>
          <p:cNvPr id="1893" name="TextBox 68"/>
          <p:cNvSpPr txBox="1"/>
          <p:nvPr/>
        </p:nvSpPr>
        <p:spPr>
          <a:xfrm>
            <a:off x="2646970" y="7003246"/>
            <a:ext cx="1460501" cy="4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사진가 이름</a:t>
            </a:r>
          </a:p>
        </p:txBody>
      </p:sp>
      <p:grpSp>
        <p:nvGrpSpPr>
          <p:cNvPr id="1896" name="직사각형 69"/>
          <p:cNvGrpSpPr/>
          <p:nvPr/>
        </p:nvGrpSpPr>
        <p:grpSpPr>
          <a:xfrm>
            <a:off x="4477425" y="6927022"/>
            <a:ext cx="6880988" cy="549503"/>
            <a:chOff x="0" y="0"/>
            <a:chExt cx="6880986" cy="549502"/>
          </a:xfrm>
        </p:grpSpPr>
        <p:sp>
          <p:nvSpPr>
            <p:cNvPr id="1894" name="직사각형"/>
            <p:cNvSpPr/>
            <p:nvPr/>
          </p:nvSpPr>
          <p:spPr>
            <a:xfrm>
              <a:off x="-1" y="-1"/>
              <a:ext cx="6880988" cy="549504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95" name="흑백사진가 홍길동"/>
            <p:cNvSpPr txBox="1"/>
            <p:nvPr/>
          </p:nvSpPr>
          <p:spPr>
            <a:xfrm>
              <a:off x="104139" y="49961"/>
              <a:ext cx="6672707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흑백사진가 홍길동</a:t>
              </a:r>
            </a:p>
          </p:txBody>
        </p:sp>
      </p:grpSp>
      <p:sp>
        <p:nvSpPr>
          <p:cNvPr id="1897" name="TextBox 70"/>
          <p:cNvSpPr txBox="1"/>
          <p:nvPr/>
        </p:nvSpPr>
        <p:spPr>
          <a:xfrm>
            <a:off x="3076574" y="8607444"/>
            <a:ext cx="673101" cy="4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소개</a:t>
            </a:r>
          </a:p>
        </p:txBody>
      </p:sp>
      <p:grpSp>
        <p:nvGrpSpPr>
          <p:cNvPr id="1900" name="직사각형 71"/>
          <p:cNvGrpSpPr/>
          <p:nvPr/>
        </p:nvGrpSpPr>
        <p:grpSpPr>
          <a:xfrm>
            <a:off x="4477425" y="8595732"/>
            <a:ext cx="6880988" cy="549503"/>
            <a:chOff x="0" y="0"/>
            <a:chExt cx="6880986" cy="549502"/>
          </a:xfrm>
        </p:grpSpPr>
        <p:sp>
          <p:nvSpPr>
            <p:cNvPr id="1898" name="직사각형"/>
            <p:cNvSpPr/>
            <p:nvPr/>
          </p:nvSpPr>
          <p:spPr>
            <a:xfrm>
              <a:off x="0" y="0"/>
              <a:ext cx="6880987" cy="549503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899" name="칼라세상에서 볼 수 없는 흑백 사진만이 담아내는 분위기📷📸"/>
            <p:cNvSpPr/>
            <p:nvPr/>
          </p:nvSpPr>
          <p:spPr>
            <a:xfrm>
              <a:off x="104139" y="274751"/>
              <a:ext cx="667270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칼라세상에서 볼 수 없는 흑백 사진만이 담아내는 분위기📷📸</a:t>
              </a:r>
            </a:p>
          </p:txBody>
        </p:sp>
      </p:grpSp>
      <p:sp>
        <p:nvSpPr>
          <p:cNvPr id="1901" name="TextBox 72"/>
          <p:cNvSpPr txBox="1"/>
          <p:nvPr/>
        </p:nvSpPr>
        <p:spPr>
          <a:xfrm>
            <a:off x="4568866" y="7583751"/>
            <a:ext cx="11384280" cy="76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lnSpc>
                <a:spcPct val="100000"/>
              </a:lnSpc>
              <a:defRPr sz="2000">
                <a:solidFill>
                  <a:srgbClr val="A6A6A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사람들이 이름, 별명 또는 비즈니스 이름 등 사진가님의 알려진 이름을 사용하여 사진가님의 프로필을 찾을 수 있도록 도와주세요</a:t>
            </a:r>
          </a:p>
        </p:txBody>
      </p:sp>
      <p:grpSp>
        <p:nvGrpSpPr>
          <p:cNvPr id="1904" name="모서리가 둥근 직사각형 74"/>
          <p:cNvGrpSpPr/>
          <p:nvPr/>
        </p:nvGrpSpPr>
        <p:grpSpPr>
          <a:xfrm>
            <a:off x="8534417" y="10256244"/>
            <a:ext cx="1973323" cy="538481"/>
            <a:chOff x="0" y="0"/>
            <a:chExt cx="1973321" cy="538480"/>
          </a:xfrm>
        </p:grpSpPr>
        <p:sp>
          <p:nvSpPr>
            <p:cNvPr id="1902" name="모서리가 둥근 직사각형"/>
            <p:cNvSpPr/>
            <p:nvPr/>
          </p:nvSpPr>
          <p:spPr>
            <a:xfrm>
              <a:off x="0" y="7629"/>
              <a:ext cx="1973322" cy="523221"/>
            </a:xfrm>
            <a:prstGeom prst="roundRect">
              <a:avLst>
                <a:gd name="adj" fmla="val 16667"/>
              </a:avLst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903" name="제출"/>
            <p:cNvSpPr txBox="1"/>
            <p:nvPr/>
          </p:nvSpPr>
          <p:spPr>
            <a:xfrm>
              <a:off x="116981" y="-1"/>
              <a:ext cx="1739360" cy="538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제출</a:t>
              </a:r>
            </a:p>
          </p:txBody>
        </p:sp>
      </p:grpSp>
      <p:grpSp>
        <p:nvGrpSpPr>
          <p:cNvPr id="1907" name="모서리가 둥근 직사각형 75"/>
          <p:cNvGrpSpPr/>
          <p:nvPr/>
        </p:nvGrpSpPr>
        <p:grpSpPr>
          <a:xfrm>
            <a:off x="8333074" y="4733783"/>
            <a:ext cx="432049" cy="432049"/>
            <a:chOff x="0" y="0"/>
            <a:chExt cx="432047" cy="432047"/>
          </a:xfrm>
        </p:grpSpPr>
        <p:sp>
          <p:nvSpPr>
            <p:cNvPr id="1905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06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10" name="모서리가 둥근 직사각형 76"/>
          <p:cNvGrpSpPr/>
          <p:nvPr/>
        </p:nvGrpSpPr>
        <p:grpSpPr>
          <a:xfrm>
            <a:off x="11615935" y="6149733"/>
            <a:ext cx="432049" cy="432049"/>
            <a:chOff x="0" y="0"/>
            <a:chExt cx="432047" cy="432047"/>
          </a:xfrm>
        </p:grpSpPr>
        <p:sp>
          <p:nvSpPr>
            <p:cNvPr id="1908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09" name="2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13" name="모서리가 둥근 직사각형 77"/>
          <p:cNvGrpSpPr/>
          <p:nvPr/>
        </p:nvGrpSpPr>
        <p:grpSpPr>
          <a:xfrm>
            <a:off x="10696785" y="10337907"/>
            <a:ext cx="432049" cy="432049"/>
            <a:chOff x="0" y="0"/>
            <a:chExt cx="432047" cy="432047"/>
          </a:xfrm>
        </p:grpSpPr>
        <p:sp>
          <p:nvSpPr>
            <p:cNvPr id="1911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12" name="3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914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915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1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1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1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92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91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92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2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92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2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92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2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92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28" name="4.4.5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4.4.5</a:t>
            </a:r>
          </a:p>
        </p:txBody>
      </p:sp>
      <p:sp>
        <p:nvSpPr>
          <p:cNvPr id="1929" name="작가 포트폴리오 프로필 편집"/>
          <p:cNvSpPr txBox="1"/>
          <p:nvPr/>
        </p:nvSpPr>
        <p:spPr>
          <a:xfrm>
            <a:off x="12641132" y="74357"/>
            <a:ext cx="480127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작가 포트폴리오 프로필 편집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4"/>
            <a:ext cx="5952663" cy="11850552"/>
          </a:xfrm>
          <a:prstGeom prst="rect">
            <a:avLst/>
          </a:prstGeom>
        </p:spPr>
        <p:txBody>
          <a:bodyPr/>
          <a:lstStyle/>
          <a:p>
            <a:pPr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클릭 시 파일 업로드 창이 나오면서 사진파일을 업로드하여 사진을 게시할 수 있다.</a:t>
            </a:r>
          </a:p>
          <a:p>
            <a:pPr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기존 게시글을 삭제할 수 있다.</a:t>
            </a:r>
          </a:p>
        </p:txBody>
      </p:sp>
      <p:grpSp>
        <p:nvGrpSpPr>
          <p:cNvPr id="1934" name="그룹 38"/>
          <p:cNvGrpSpPr/>
          <p:nvPr/>
        </p:nvGrpSpPr>
        <p:grpSpPr>
          <a:xfrm>
            <a:off x="2673233" y="3057156"/>
            <a:ext cx="13441496" cy="697627"/>
            <a:chOff x="0" y="0"/>
            <a:chExt cx="13441494" cy="697626"/>
          </a:xfrm>
        </p:grpSpPr>
        <p:sp>
          <p:nvSpPr>
            <p:cNvPr id="1932" name="직사각형 39"/>
            <p:cNvSpPr/>
            <p:nvPr/>
          </p:nvSpPr>
          <p:spPr>
            <a:xfrm>
              <a:off x="-1" y="-1"/>
              <a:ext cx="13441496" cy="697628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33" name="TextBox 40"/>
            <p:cNvSpPr txBox="1"/>
            <p:nvPr/>
          </p:nvSpPr>
          <p:spPr>
            <a:xfrm>
              <a:off x="5672720" y="45879"/>
              <a:ext cx="1966469" cy="589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1828800">
                <a:lnSpc>
                  <a:spcPct val="100000"/>
                </a:lnSpc>
                <a:defRPr sz="2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게시물 관리</a:t>
              </a:r>
            </a:p>
          </p:txBody>
        </p:sp>
      </p:grpSp>
      <p:grpSp>
        <p:nvGrpSpPr>
          <p:cNvPr id="1937" name="직사각형 42"/>
          <p:cNvGrpSpPr/>
          <p:nvPr/>
        </p:nvGrpSpPr>
        <p:grpSpPr>
          <a:xfrm>
            <a:off x="2699160" y="4524680"/>
            <a:ext cx="3834301" cy="3811600"/>
            <a:chOff x="0" y="0"/>
            <a:chExt cx="3834300" cy="3811599"/>
          </a:xfrm>
        </p:grpSpPr>
        <p:sp>
          <p:nvSpPr>
            <p:cNvPr id="1935" name="직사각형"/>
            <p:cNvSpPr/>
            <p:nvPr/>
          </p:nvSpPr>
          <p:spPr>
            <a:xfrm>
              <a:off x="-1" y="0"/>
              <a:ext cx="3834302" cy="3811600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9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36" name="+"/>
            <p:cNvSpPr txBox="1"/>
            <p:nvPr/>
          </p:nvSpPr>
          <p:spPr>
            <a:xfrm>
              <a:off x="116839" y="1084109"/>
              <a:ext cx="3600622" cy="1643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96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+</a:t>
              </a:r>
            </a:p>
          </p:txBody>
        </p:sp>
      </p:grpSp>
      <p:sp>
        <p:nvSpPr>
          <p:cNvPr id="1938" name="직사각형 43"/>
          <p:cNvSpPr/>
          <p:nvPr/>
        </p:nvSpPr>
        <p:spPr>
          <a:xfrm>
            <a:off x="7502755" y="4524680"/>
            <a:ext cx="3834302" cy="381160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39" name="직사각형 44"/>
          <p:cNvSpPr/>
          <p:nvPr/>
        </p:nvSpPr>
        <p:spPr>
          <a:xfrm>
            <a:off x="12280427" y="4524680"/>
            <a:ext cx="3834302" cy="381160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0" name="직사각형 45"/>
          <p:cNvSpPr/>
          <p:nvPr/>
        </p:nvSpPr>
        <p:spPr>
          <a:xfrm>
            <a:off x="2699160" y="8685200"/>
            <a:ext cx="3834301" cy="375064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1" name="직사각형 46"/>
          <p:cNvSpPr/>
          <p:nvPr/>
        </p:nvSpPr>
        <p:spPr>
          <a:xfrm>
            <a:off x="7502755" y="8685200"/>
            <a:ext cx="3834302" cy="375064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2" name="직사각형 47"/>
          <p:cNvSpPr/>
          <p:nvPr/>
        </p:nvSpPr>
        <p:spPr>
          <a:xfrm>
            <a:off x="12280427" y="8685200"/>
            <a:ext cx="3834302" cy="375064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3" name="곱셈 기호 3"/>
          <p:cNvSpPr/>
          <p:nvPr/>
        </p:nvSpPr>
        <p:spPr>
          <a:xfrm>
            <a:off x="10928570" y="4674947"/>
            <a:ext cx="292715" cy="292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4" name="곱셈 기호 48"/>
          <p:cNvSpPr/>
          <p:nvPr/>
        </p:nvSpPr>
        <p:spPr>
          <a:xfrm>
            <a:off x="15755010" y="4674947"/>
            <a:ext cx="292715" cy="292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5" name="곱셈 기호 49"/>
          <p:cNvSpPr/>
          <p:nvPr/>
        </p:nvSpPr>
        <p:spPr>
          <a:xfrm>
            <a:off x="10943810" y="8761700"/>
            <a:ext cx="292715" cy="292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6" name="곱셈 기호 50"/>
          <p:cNvSpPr/>
          <p:nvPr/>
        </p:nvSpPr>
        <p:spPr>
          <a:xfrm>
            <a:off x="15770249" y="8761700"/>
            <a:ext cx="292715" cy="292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7" name="곱셈 기호 51"/>
          <p:cNvSpPr/>
          <p:nvPr/>
        </p:nvSpPr>
        <p:spPr>
          <a:xfrm>
            <a:off x="6150898" y="8761700"/>
            <a:ext cx="292715" cy="292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sz="3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1950" name="모서리가 둥근 직사각형 53"/>
          <p:cNvGrpSpPr/>
          <p:nvPr/>
        </p:nvGrpSpPr>
        <p:grpSpPr>
          <a:xfrm>
            <a:off x="10380751" y="4642689"/>
            <a:ext cx="432049" cy="432049"/>
            <a:chOff x="0" y="0"/>
            <a:chExt cx="432047" cy="432047"/>
          </a:xfrm>
        </p:grpSpPr>
        <p:sp>
          <p:nvSpPr>
            <p:cNvPr id="1948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49" name="2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53" name="모서리가 둥근 직사각형 54"/>
          <p:cNvGrpSpPr/>
          <p:nvPr/>
        </p:nvGrpSpPr>
        <p:grpSpPr>
          <a:xfrm>
            <a:off x="5290592" y="6410530"/>
            <a:ext cx="432049" cy="432049"/>
            <a:chOff x="0" y="0"/>
            <a:chExt cx="432047" cy="432047"/>
          </a:xfrm>
        </p:grpSpPr>
        <p:sp>
          <p:nvSpPr>
            <p:cNvPr id="1951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52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954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1955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5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5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5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196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195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196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6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196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6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196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6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196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968" name="4.4.6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4.4.6</a:t>
            </a:r>
          </a:p>
        </p:txBody>
      </p:sp>
      <p:sp>
        <p:nvSpPr>
          <p:cNvPr id="1969" name="작가 포트폴리오 게시물 관리"/>
          <p:cNvSpPr txBox="1"/>
          <p:nvPr/>
        </p:nvSpPr>
        <p:spPr>
          <a:xfrm>
            <a:off x="12858914" y="74357"/>
            <a:ext cx="480127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작가 포트폴리오 게시물 관리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4"/>
            <a:ext cx="5952663" cy="118505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달력의 날짜를 클릭하여 해당일의 예약내역을 확인 할 수 있다.</a:t>
            </a:r>
          </a:p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연락처가 복사된다.</a:t>
            </a:r>
          </a:p>
          <a:p>
            <a:pPr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해당일을 휴무일로 지정할 수 있다. 클릭 시 ‘휴무일 해제’ 버튼으로 변경된다.</a:t>
            </a:r>
          </a:p>
        </p:txBody>
      </p:sp>
      <p:grpSp>
        <p:nvGrpSpPr>
          <p:cNvPr id="1974" name="그룹 38"/>
          <p:cNvGrpSpPr/>
          <p:nvPr/>
        </p:nvGrpSpPr>
        <p:grpSpPr>
          <a:xfrm>
            <a:off x="2673233" y="3057156"/>
            <a:ext cx="13441496" cy="697627"/>
            <a:chOff x="0" y="0"/>
            <a:chExt cx="13441494" cy="697626"/>
          </a:xfrm>
        </p:grpSpPr>
        <p:sp>
          <p:nvSpPr>
            <p:cNvPr id="1972" name="직사각형 39"/>
            <p:cNvSpPr/>
            <p:nvPr/>
          </p:nvSpPr>
          <p:spPr>
            <a:xfrm>
              <a:off x="-1" y="-1"/>
              <a:ext cx="13441496" cy="697628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73" name="TextBox 40"/>
            <p:cNvSpPr txBox="1"/>
            <p:nvPr/>
          </p:nvSpPr>
          <p:spPr>
            <a:xfrm>
              <a:off x="5672720" y="45879"/>
              <a:ext cx="2400301" cy="589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1828800">
                <a:lnSpc>
                  <a:spcPct val="100000"/>
                </a:lnSpc>
                <a:defRPr sz="2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고객 예약 관리</a:t>
              </a:r>
            </a:p>
          </p:txBody>
        </p:sp>
      </p:grpSp>
      <p:pic>
        <p:nvPicPr>
          <p:cNvPr id="1975" name="그림 3" descr="그림 3"/>
          <p:cNvPicPr>
            <a:picLocks noChangeAspect="1"/>
          </p:cNvPicPr>
          <p:nvPr/>
        </p:nvPicPr>
        <p:blipFill>
          <a:blip r:embed="rId2"/>
          <a:srcRect l="81388" t="38473" b="30326"/>
          <a:stretch>
            <a:fillRect/>
          </a:stretch>
        </p:blipFill>
        <p:spPr>
          <a:xfrm>
            <a:off x="2673232" y="4299002"/>
            <a:ext cx="6807669" cy="64191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8" name="직사각형 42"/>
          <p:cNvGrpSpPr/>
          <p:nvPr/>
        </p:nvGrpSpPr>
        <p:grpSpPr>
          <a:xfrm>
            <a:off x="9798333" y="5085165"/>
            <a:ext cx="6316397" cy="706035"/>
            <a:chOff x="0" y="0"/>
            <a:chExt cx="6316396" cy="706033"/>
          </a:xfrm>
        </p:grpSpPr>
        <p:sp>
          <p:nvSpPr>
            <p:cNvPr id="1976" name="직사각형"/>
            <p:cNvSpPr/>
            <p:nvPr/>
          </p:nvSpPr>
          <p:spPr>
            <a:xfrm>
              <a:off x="-1" y="0"/>
              <a:ext cx="6316398" cy="706034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977" name="10:00  000님 &lt;프로필 사진 촬영&gt;"/>
            <p:cNvSpPr txBox="1"/>
            <p:nvPr/>
          </p:nvSpPr>
          <p:spPr>
            <a:xfrm>
              <a:off x="104139" y="128226"/>
              <a:ext cx="6108118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10:00  000님 &lt;프로필 사진 촬영&gt;</a:t>
              </a:r>
            </a:p>
          </p:txBody>
        </p:sp>
      </p:grpSp>
      <p:sp>
        <p:nvSpPr>
          <p:cNvPr id="1979" name="TextBox 43"/>
          <p:cNvSpPr txBox="1"/>
          <p:nvPr/>
        </p:nvSpPr>
        <p:spPr>
          <a:xfrm>
            <a:off x="9786658" y="4350987"/>
            <a:ext cx="2277949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lnSpc>
                <a:spcPct val="100000"/>
              </a:lnSpc>
              <a:defRPr sz="2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5/26일 예약 내역</a:t>
            </a:r>
          </a:p>
        </p:txBody>
      </p:sp>
      <p:grpSp>
        <p:nvGrpSpPr>
          <p:cNvPr id="1982" name="직사각형 44"/>
          <p:cNvGrpSpPr/>
          <p:nvPr/>
        </p:nvGrpSpPr>
        <p:grpSpPr>
          <a:xfrm>
            <a:off x="9798333" y="6014394"/>
            <a:ext cx="6316397" cy="706035"/>
            <a:chOff x="0" y="0"/>
            <a:chExt cx="6316396" cy="706033"/>
          </a:xfrm>
        </p:grpSpPr>
        <p:sp>
          <p:nvSpPr>
            <p:cNvPr id="1980" name="직사각형"/>
            <p:cNvSpPr/>
            <p:nvPr/>
          </p:nvSpPr>
          <p:spPr>
            <a:xfrm>
              <a:off x="-1" y="0"/>
              <a:ext cx="6316398" cy="706034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981" name="13:00  000님 &lt;커플 사진 촬영&gt;"/>
            <p:cNvSpPr txBox="1"/>
            <p:nvPr/>
          </p:nvSpPr>
          <p:spPr>
            <a:xfrm>
              <a:off x="104139" y="128226"/>
              <a:ext cx="6108118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13:00  000님 &lt;커플 사진 촬영&gt;</a:t>
              </a:r>
            </a:p>
          </p:txBody>
        </p:sp>
      </p:grpSp>
      <p:grpSp>
        <p:nvGrpSpPr>
          <p:cNvPr id="1985" name="직사각형 45"/>
          <p:cNvGrpSpPr/>
          <p:nvPr/>
        </p:nvGrpSpPr>
        <p:grpSpPr>
          <a:xfrm>
            <a:off x="9798333" y="6973689"/>
            <a:ext cx="6316397" cy="706035"/>
            <a:chOff x="0" y="0"/>
            <a:chExt cx="6316396" cy="706033"/>
          </a:xfrm>
        </p:grpSpPr>
        <p:sp>
          <p:nvSpPr>
            <p:cNvPr id="1983" name="직사각형"/>
            <p:cNvSpPr/>
            <p:nvPr/>
          </p:nvSpPr>
          <p:spPr>
            <a:xfrm>
              <a:off x="-1" y="0"/>
              <a:ext cx="6316398" cy="706034"/>
            </a:xfrm>
            <a:prstGeom prst="rect">
              <a:avLst/>
            </a:prstGeom>
            <a:noFill/>
            <a:ln w="25400" cap="flat">
              <a:solidFill>
                <a:srgbClr val="D0CECE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984" name="17:00  000님 &lt;커플 사진 촬영&gt;"/>
            <p:cNvSpPr txBox="1"/>
            <p:nvPr/>
          </p:nvSpPr>
          <p:spPr>
            <a:xfrm>
              <a:off x="104139" y="128226"/>
              <a:ext cx="6108118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algn="l" defTabSz="1828800">
                <a:lnSpc>
                  <a:spcPct val="100000"/>
                </a:lnSpc>
                <a:defRPr sz="18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17:00  000님 &lt;커플 사진 촬영&gt;</a:t>
              </a:r>
            </a:p>
          </p:txBody>
        </p:sp>
      </p:grpSp>
      <p:grpSp>
        <p:nvGrpSpPr>
          <p:cNvPr id="1988" name="모서리가 둥근 직사각형 46"/>
          <p:cNvGrpSpPr/>
          <p:nvPr/>
        </p:nvGrpSpPr>
        <p:grpSpPr>
          <a:xfrm>
            <a:off x="14859576" y="5213391"/>
            <a:ext cx="1147391" cy="449581"/>
            <a:chOff x="0" y="-6350"/>
            <a:chExt cx="1147390" cy="449580"/>
          </a:xfrm>
        </p:grpSpPr>
        <p:sp>
          <p:nvSpPr>
            <p:cNvPr id="1986" name="모서리가 둥근 직사각형"/>
            <p:cNvSpPr/>
            <p:nvPr/>
          </p:nvSpPr>
          <p:spPr>
            <a:xfrm>
              <a:off x="0" y="23996"/>
              <a:ext cx="1147391" cy="388887"/>
            </a:xfrm>
            <a:prstGeom prst="roundRect">
              <a:avLst>
                <a:gd name="adj" fmla="val 16667"/>
              </a:avLst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1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987" name="연락처"/>
            <p:cNvSpPr txBox="1"/>
            <p:nvPr/>
          </p:nvSpPr>
          <p:spPr>
            <a:xfrm>
              <a:off x="110423" y="-6351"/>
              <a:ext cx="926543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1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연락처</a:t>
              </a:r>
            </a:p>
          </p:txBody>
        </p:sp>
      </p:grpSp>
      <p:grpSp>
        <p:nvGrpSpPr>
          <p:cNvPr id="1991" name="모서리가 둥근 직사각형 47"/>
          <p:cNvGrpSpPr/>
          <p:nvPr/>
        </p:nvGrpSpPr>
        <p:grpSpPr>
          <a:xfrm>
            <a:off x="14859576" y="6142618"/>
            <a:ext cx="1147391" cy="449581"/>
            <a:chOff x="0" y="-6350"/>
            <a:chExt cx="1147390" cy="449580"/>
          </a:xfrm>
        </p:grpSpPr>
        <p:sp>
          <p:nvSpPr>
            <p:cNvPr id="1989" name="모서리가 둥근 직사각형"/>
            <p:cNvSpPr/>
            <p:nvPr/>
          </p:nvSpPr>
          <p:spPr>
            <a:xfrm>
              <a:off x="0" y="23996"/>
              <a:ext cx="1147391" cy="388887"/>
            </a:xfrm>
            <a:prstGeom prst="roundRect">
              <a:avLst>
                <a:gd name="adj" fmla="val 16667"/>
              </a:avLst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1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990" name="연락처"/>
            <p:cNvSpPr txBox="1"/>
            <p:nvPr/>
          </p:nvSpPr>
          <p:spPr>
            <a:xfrm>
              <a:off x="110423" y="-6351"/>
              <a:ext cx="926543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1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연락처</a:t>
              </a:r>
            </a:p>
          </p:txBody>
        </p:sp>
      </p:grpSp>
      <p:grpSp>
        <p:nvGrpSpPr>
          <p:cNvPr id="1994" name="모서리가 둥근 직사각형 48"/>
          <p:cNvGrpSpPr/>
          <p:nvPr/>
        </p:nvGrpSpPr>
        <p:grpSpPr>
          <a:xfrm>
            <a:off x="14859576" y="7101915"/>
            <a:ext cx="1147391" cy="449581"/>
            <a:chOff x="0" y="-6350"/>
            <a:chExt cx="1147390" cy="449580"/>
          </a:xfrm>
        </p:grpSpPr>
        <p:sp>
          <p:nvSpPr>
            <p:cNvPr id="1992" name="모서리가 둥근 직사각형"/>
            <p:cNvSpPr/>
            <p:nvPr/>
          </p:nvSpPr>
          <p:spPr>
            <a:xfrm>
              <a:off x="0" y="23996"/>
              <a:ext cx="1147391" cy="388887"/>
            </a:xfrm>
            <a:prstGeom prst="roundRect">
              <a:avLst>
                <a:gd name="adj" fmla="val 16667"/>
              </a:avLst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1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1993" name="연락처"/>
            <p:cNvSpPr txBox="1"/>
            <p:nvPr/>
          </p:nvSpPr>
          <p:spPr>
            <a:xfrm>
              <a:off x="110423" y="-6351"/>
              <a:ext cx="926543" cy="4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1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연락처</a:t>
              </a:r>
            </a:p>
          </p:txBody>
        </p:sp>
      </p:grpSp>
      <p:grpSp>
        <p:nvGrpSpPr>
          <p:cNvPr id="1997" name="모서리가 둥근 직사각형 49"/>
          <p:cNvGrpSpPr/>
          <p:nvPr/>
        </p:nvGrpSpPr>
        <p:grpSpPr>
          <a:xfrm>
            <a:off x="7485151" y="8086929"/>
            <a:ext cx="432049" cy="432049"/>
            <a:chOff x="0" y="0"/>
            <a:chExt cx="432047" cy="432047"/>
          </a:xfrm>
        </p:grpSpPr>
        <p:sp>
          <p:nvSpPr>
            <p:cNvPr id="1995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96" name="1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000" name="모서리가 둥근 직사각형 50"/>
          <p:cNvGrpSpPr/>
          <p:nvPr/>
        </p:nvGrpSpPr>
        <p:grpSpPr>
          <a:xfrm>
            <a:off x="16196011" y="5200575"/>
            <a:ext cx="432049" cy="432049"/>
            <a:chOff x="0" y="0"/>
            <a:chExt cx="432047" cy="432047"/>
          </a:xfrm>
        </p:grpSpPr>
        <p:sp>
          <p:nvSpPr>
            <p:cNvPr id="1998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999" name="2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003" name="모서리가 둥근 직사각형 51"/>
          <p:cNvGrpSpPr/>
          <p:nvPr/>
        </p:nvGrpSpPr>
        <p:grpSpPr>
          <a:xfrm>
            <a:off x="11227126" y="9723518"/>
            <a:ext cx="3458811" cy="533401"/>
            <a:chOff x="0" y="0"/>
            <a:chExt cx="3458809" cy="533400"/>
          </a:xfrm>
        </p:grpSpPr>
        <p:sp>
          <p:nvSpPr>
            <p:cNvPr id="2001" name="모서리가 둥근 직사각형"/>
            <p:cNvSpPr/>
            <p:nvPr/>
          </p:nvSpPr>
          <p:spPr>
            <a:xfrm>
              <a:off x="0" y="0"/>
              <a:ext cx="3458810" cy="533400"/>
            </a:xfrm>
            <a:prstGeom prst="roundRect">
              <a:avLst>
                <a:gd name="adj" fmla="val 16667"/>
              </a:avLst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002" name="이 날을 휴무일로 지정"/>
            <p:cNvSpPr txBox="1"/>
            <p:nvPr/>
          </p:nvSpPr>
          <p:spPr>
            <a:xfrm>
              <a:off x="117478" y="29210"/>
              <a:ext cx="3223853" cy="474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이 날을 휴무일로 지정</a:t>
              </a:r>
            </a:p>
          </p:txBody>
        </p:sp>
      </p:grpSp>
      <p:sp>
        <p:nvSpPr>
          <p:cNvPr id="2004" name="TextBox 53"/>
          <p:cNvSpPr txBox="1"/>
          <p:nvPr/>
        </p:nvSpPr>
        <p:spPr>
          <a:xfrm>
            <a:off x="9617195" y="10256918"/>
            <a:ext cx="7689799" cy="47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lnSpc>
                <a:spcPct val="100000"/>
              </a:lnSpc>
              <a:defRPr sz="2000">
                <a:solidFill>
                  <a:srgbClr val="A6A6A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이미 완료된 예약이 있는 날은 휴무일로 지정할 수 없습니다.</a:t>
            </a:r>
          </a:p>
        </p:txBody>
      </p:sp>
      <p:grpSp>
        <p:nvGrpSpPr>
          <p:cNvPr id="2007" name="모서리가 둥근 직사각형 54"/>
          <p:cNvGrpSpPr/>
          <p:nvPr/>
        </p:nvGrpSpPr>
        <p:grpSpPr>
          <a:xfrm>
            <a:off x="14859576" y="9712697"/>
            <a:ext cx="432049" cy="432049"/>
            <a:chOff x="0" y="0"/>
            <a:chExt cx="432047" cy="432047"/>
          </a:xfrm>
        </p:grpSpPr>
        <p:sp>
          <p:nvSpPr>
            <p:cNvPr id="2005" name="모서리가 둥근 직사각형"/>
            <p:cNvSpPr/>
            <p:nvPr/>
          </p:nvSpPr>
          <p:spPr>
            <a:xfrm>
              <a:off x="0" y="0"/>
              <a:ext cx="432048" cy="43204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006" name="3"/>
            <p:cNvSpPr txBox="1"/>
            <p:nvPr/>
          </p:nvSpPr>
          <p:spPr>
            <a:xfrm>
              <a:off x="21089" y="63624"/>
              <a:ext cx="38987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lnSpc>
                  <a:spcPct val="100000"/>
                </a:lnSpc>
                <a:defRPr sz="20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008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2009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10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11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12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015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013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014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16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017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18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019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20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021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22" name="4.4.7."/>
          <p:cNvSpPr txBox="1"/>
          <p:nvPr/>
        </p:nvSpPr>
        <p:spPr>
          <a:xfrm>
            <a:off x="4859626" y="74357"/>
            <a:ext cx="10407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4.4.7.</a:t>
            </a:r>
          </a:p>
        </p:txBody>
      </p:sp>
      <p:sp>
        <p:nvSpPr>
          <p:cNvPr id="2023" name="고객 예약 관리"/>
          <p:cNvSpPr txBox="1"/>
          <p:nvPr/>
        </p:nvSpPr>
        <p:spPr>
          <a:xfrm>
            <a:off x="13213565" y="74357"/>
            <a:ext cx="251489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고객 예약 관리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항목, 설명, 가격 등 판매 정보를 입력할 수 있다.</a:t>
            </a:r>
          </a:p>
        </p:txBody>
      </p:sp>
      <p:sp>
        <p:nvSpPr>
          <p:cNvPr id="2026" name="TextBox 51"/>
          <p:cNvSpPr txBox="1"/>
          <p:nvPr/>
        </p:nvSpPr>
        <p:spPr>
          <a:xfrm>
            <a:off x="4527284" y="-1606130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 작가, 지역, 컨셉 입력</a:t>
            </a:r>
          </a:p>
        </p:txBody>
      </p:sp>
      <p:sp>
        <p:nvSpPr>
          <p:cNvPr id="2027" name="위시 리스트"/>
          <p:cNvSpPr txBox="1"/>
          <p:nvPr/>
        </p:nvSpPr>
        <p:spPr>
          <a:xfrm>
            <a:off x="13603306" y="74357"/>
            <a:ext cx="203864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위시 리스트</a:t>
            </a:r>
          </a:p>
        </p:txBody>
      </p:sp>
      <p:sp>
        <p:nvSpPr>
          <p:cNvPr id="2028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29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30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31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034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032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033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35" name="Welcome to photomate"/>
          <p:cNvSpPr txBox="1"/>
          <p:nvPr/>
        </p:nvSpPr>
        <p:spPr>
          <a:xfrm>
            <a:off x="4985709" y="-139931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036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37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038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39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040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41" name="직사각형"/>
          <p:cNvSpPr/>
          <p:nvPr/>
        </p:nvSpPr>
        <p:spPr>
          <a:xfrm>
            <a:off x="18231496" y="960437"/>
            <a:ext cx="168672" cy="125759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42" name="직사각형"/>
          <p:cNvSpPr/>
          <p:nvPr/>
        </p:nvSpPr>
        <p:spPr>
          <a:xfrm>
            <a:off x="18217208" y="7732335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43" name="집"/>
          <p:cNvSpPr/>
          <p:nvPr/>
        </p:nvSpPr>
        <p:spPr>
          <a:xfrm>
            <a:off x="612766" y="2695813"/>
            <a:ext cx="493378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44" name="검색"/>
          <p:cNvSpPr/>
          <p:nvPr/>
        </p:nvSpPr>
        <p:spPr>
          <a:xfrm>
            <a:off x="622535" y="3458133"/>
            <a:ext cx="500060" cy="58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45" name="Home"/>
          <p:cNvSpPr txBox="1"/>
          <p:nvPr/>
        </p:nvSpPr>
        <p:spPr>
          <a:xfrm>
            <a:off x="1466199" y="2799251"/>
            <a:ext cx="9634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Home</a:t>
            </a:r>
          </a:p>
        </p:txBody>
      </p:sp>
      <p:sp>
        <p:nvSpPr>
          <p:cNvPr id="2046" name="직사각형"/>
          <p:cNvSpPr/>
          <p:nvPr/>
        </p:nvSpPr>
        <p:spPr>
          <a:xfrm>
            <a:off x="5188101" y="-1466837"/>
            <a:ext cx="4775954" cy="8826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47" name="010-1111-1111"/>
          <p:cNvSpPr txBox="1"/>
          <p:nvPr/>
        </p:nvSpPr>
        <p:spPr>
          <a:xfrm>
            <a:off x="6208271" y="-1290381"/>
            <a:ext cx="25551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010-1111-1111</a:t>
            </a:r>
          </a:p>
        </p:txBody>
      </p:sp>
      <p:sp>
        <p:nvSpPr>
          <p:cNvPr id="2048" name="직사각형"/>
          <p:cNvSpPr/>
          <p:nvPr/>
        </p:nvSpPr>
        <p:spPr>
          <a:xfrm>
            <a:off x="282617" y="2695813"/>
            <a:ext cx="17823319" cy="1084431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49" name="위시리스트"/>
          <p:cNvSpPr txBox="1"/>
          <p:nvPr/>
        </p:nvSpPr>
        <p:spPr>
          <a:xfrm>
            <a:off x="492227" y="2849253"/>
            <a:ext cx="16662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위시리스트</a:t>
            </a:r>
          </a:p>
        </p:txBody>
      </p:sp>
      <p:sp>
        <p:nvSpPr>
          <p:cNvPr id="2050" name="직사각형"/>
          <p:cNvSpPr/>
          <p:nvPr/>
        </p:nvSpPr>
        <p:spPr>
          <a:xfrm>
            <a:off x="853420" y="3751180"/>
            <a:ext cx="4987952" cy="3477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51" name="직사각형"/>
          <p:cNvSpPr/>
          <p:nvPr/>
        </p:nvSpPr>
        <p:spPr>
          <a:xfrm>
            <a:off x="6471901" y="3751180"/>
            <a:ext cx="5216777" cy="3477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52" name="직사각형"/>
          <p:cNvSpPr/>
          <p:nvPr/>
        </p:nvSpPr>
        <p:spPr>
          <a:xfrm>
            <a:off x="12318357" y="3751180"/>
            <a:ext cx="5216777" cy="3477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53" name="직사각형"/>
          <p:cNvSpPr/>
          <p:nvPr/>
        </p:nvSpPr>
        <p:spPr>
          <a:xfrm>
            <a:off x="853420" y="8182249"/>
            <a:ext cx="4987952" cy="3477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54" name="직사각형"/>
          <p:cNvSpPr/>
          <p:nvPr/>
        </p:nvSpPr>
        <p:spPr>
          <a:xfrm>
            <a:off x="6471901" y="8182249"/>
            <a:ext cx="5216777" cy="3477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55" name="직사각형"/>
          <p:cNvSpPr/>
          <p:nvPr/>
        </p:nvSpPr>
        <p:spPr>
          <a:xfrm>
            <a:off x="12318357" y="8182249"/>
            <a:ext cx="5216777" cy="3477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56" name="직사각형"/>
          <p:cNvSpPr/>
          <p:nvPr/>
        </p:nvSpPr>
        <p:spPr>
          <a:xfrm>
            <a:off x="1048897" y="3969573"/>
            <a:ext cx="4555273" cy="217936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57" name="직사각형"/>
          <p:cNvSpPr/>
          <p:nvPr/>
        </p:nvSpPr>
        <p:spPr>
          <a:xfrm>
            <a:off x="6772490" y="3969573"/>
            <a:ext cx="4555273" cy="217936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58" name="직사각형"/>
          <p:cNvSpPr/>
          <p:nvPr/>
        </p:nvSpPr>
        <p:spPr>
          <a:xfrm>
            <a:off x="12608193" y="3972998"/>
            <a:ext cx="4555273" cy="217936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59" name="직사각형"/>
          <p:cNvSpPr/>
          <p:nvPr/>
        </p:nvSpPr>
        <p:spPr>
          <a:xfrm>
            <a:off x="1048897" y="8489394"/>
            <a:ext cx="4555273" cy="217936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60" name="직사각형"/>
          <p:cNvSpPr/>
          <p:nvPr/>
        </p:nvSpPr>
        <p:spPr>
          <a:xfrm>
            <a:off x="6772490" y="8489394"/>
            <a:ext cx="4555273" cy="217936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61" name="직사각형"/>
          <p:cNvSpPr/>
          <p:nvPr/>
        </p:nvSpPr>
        <p:spPr>
          <a:xfrm>
            <a:off x="12688007" y="8489394"/>
            <a:ext cx="4555273" cy="217936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62" name="A스튜디오"/>
          <p:cNvSpPr txBox="1"/>
          <p:nvPr/>
        </p:nvSpPr>
        <p:spPr>
          <a:xfrm>
            <a:off x="1206967" y="6448762"/>
            <a:ext cx="148193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A스튜디오</a:t>
            </a:r>
          </a:p>
        </p:txBody>
      </p:sp>
      <p:sp>
        <p:nvSpPr>
          <p:cNvPr id="2063" name="심장"/>
          <p:cNvSpPr/>
          <p:nvPr/>
        </p:nvSpPr>
        <p:spPr>
          <a:xfrm>
            <a:off x="4771885" y="6456407"/>
            <a:ext cx="500059" cy="44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064" name="4.4.8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4.4.8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067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2068" name="4.5. 마이 페이지"/>
          <p:cNvSpPr txBox="1"/>
          <p:nvPr/>
        </p:nvSpPr>
        <p:spPr>
          <a:xfrm>
            <a:off x="408929" y="5746749"/>
            <a:ext cx="473169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 마이 페이지 </a:t>
            </a:r>
          </a:p>
        </p:txBody>
      </p:sp>
      <p:sp>
        <p:nvSpPr>
          <p:cNvPr id="2069" name="4.5.1. (사용자)마이페이지 메인…"/>
          <p:cNvSpPr txBox="1"/>
          <p:nvPr/>
        </p:nvSpPr>
        <p:spPr>
          <a:xfrm>
            <a:off x="723800" y="7181850"/>
            <a:ext cx="7821663" cy="568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4.5.1. (사용자)마이페이지 메인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4.5.2. (사용자)회원정보_적립금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4.5.3. (사용자)회원정보_쿠폰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4.5.4. (사용자)예약 내역 조회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4.5.5. (사용자)위시리스트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4.5.6. (사용자)리뷰 내역</a:t>
            </a:r>
          </a:p>
        </p:txBody>
      </p:sp>
      <p:sp>
        <p:nvSpPr>
          <p:cNvPr id="2070" name="4.5.7. (사업자)마이페이지 메인…"/>
          <p:cNvSpPr txBox="1"/>
          <p:nvPr/>
        </p:nvSpPr>
        <p:spPr>
          <a:xfrm>
            <a:off x="11391800" y="7181850"/>
            <a:ext cx="7821663" cy="46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4.5.7. (사업자)마이페이지 메인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4.5.8. (사업자)마이페이지_구독해지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4.5.9. (사업자)리뷰 내역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4.5.10. (사업자)정산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73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포토메이트의 로고. 누르면 홈으로 이동한다.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2. 메뉴를 눌러 원하는 페이지로 이동한다.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3. 클릭하면 각각 적립금, 쿠폰, 찜 내역을 확인할 수 있다.</a:t>
            </a:r>
          </a:p>
        </p:txBody>
      </p:sp>
      <p:sp>
        <p:nvSpPr>
          <p:cNvPr id="2074" name="TextBox 6"/>
          <p:cNvSpPr txBox="1"/>
          <p:nvPr/>
        </p:nvSpPr>
        <p:spPr>
          <a:xfrm>
            <a:off x="408596" y="3785658"/>
            <a:ext cx="4556695" cy="508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 내역 조회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위시리스트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080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077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075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076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078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079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2083" name="모서리가 둥근 직사각형 4"/>
          <p:cNvGrpSpPr/>
          <p:nvPr/>
        </p:nvGrpSpPr>
        <p:grpSpPr>
          <a:xfrm>
            <a:off x="3041918" y="6849243"/>
            <a:ext cx="576065" cy="576065"/>
            <a:chOff x="0" y="0"/>
            <a:chExt cx="576064" cy="576064"/>
          </a:xfrm>
        </p:grpSpPr>
        <p:sp>
          <p:nvSpPr>
            <p:cNvPr id="208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082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084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85" name="타원 7"/>
          <p:cNvSpPr/>
          <p:nvPr/>
        </p:nvSpPr>
        <p:spPr>
          <a:xfrm>
            <a:off x="4536839" y="5513850"/>
            <a:ext cx="1168268" cy="1075180"/>
          </a:xfrm>
          <a:prstGeom prst="ellipse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86" name="TextBox 9"/>
          <p:cNvSpPr txBox="1"/>
          <p:nvPr/>
        </p:nvSpPr>
        <p:spPr>
          <a:xfrm>
            <a:off x="9546331" y="5513850"/>
            <a:ext cx="1616817" cy="273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ID</a:t>
            </a:r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            </a:t>
            </a:r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이름</a:t>
            </a:r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전화번호</a:t>
            </a:r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비밀번호</a:t>
            </a:r>
          </a:p>
        </p:txBody>
      </p:sp>
      <p:sp>
        <p:nvSpPr>
          <p:cNvPr id="2087" name="TextBox 66"/>
          <p:cNvSpPr txBox="1"/>
          <p:nvPr/>
        </p:nvSpPr>
        <p:spPr>
          <a:xfrm>
            <a:off x="11598923" y="5442224"/>
            <a:ext cx="4695625" cy="275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aaa123@gmail.com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홍길동 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01011112222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2088" name="TextBox 10"/>
          <p:cNvSpPr txBox="1"/>
          <p:nvPr/>
        </p:nvSpPr>
        <p:spPr>
          <a:xfrm>
            <a:off x="5817360" y="5798970"/>
            <a:ext cx="1286875" cy="51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사진변경</a:t>
            </a:r>
          </a:p>
        </p:txBody>
      </p:sp>
      <p:sp>
        <p:nvSpPr>
          <p:cNvPr id="2089" name="TextBox 68"/>
          <p:cNvSpPr txBox="1"/>
          <p:nvPr/>
        </p:nvSpPr>
        <p:spPr>
          <a:xfrm>
            <a:off x="11598923" y="5871635"/>
            <a:ext cx="1286875" cy="51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변경</a:t>
            </a:r>
          </a:p>
        </p:txBody>
      </p:sp>
      <p:sp>
        <p:nvSpPr>
          <p:cNvPr id="2090" name="TextBox 69"/>
          <p:cNvSpPr txBox="1"/>
          <p:nvPr/>
        </p:nvSpPr>
        <p:spPr>
          <a:xfrm>
            <a:off x="11628408" y="6638834"/>
            <a:ext cx="1286876" cy="51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변경</a:t>
            </a:r>
          </a:p>
        </p:txBody>
      </p:sp>
      <p:sp>
        <p:nvSpPr>
          <p:cNvPr id="2091" name="TextBox 70"/>
          <p:cNvSpPr txBox="1"/>
          <p:nvPr/>
        </p:nvSpPr>
        <p:spPr>
          <a:xfrm>
            <a:off x="11659114" y="7764588"/>
            <a:ext cx="1286876" cy="797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****</a:t>
            </a:r>
          </a:p>
          <a:p>
            <a: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변경</a:t>
            </a:r>
          </a:p>
        </p:txBody>
      </p:sp>
      <p:sp>
        <p:nvSpPr>
          <p:cNvPr id="2092" name="TextBox 71"/>
          <p:cNvSpPr txBox="1"/>
          <p:nvPr/>
        </p:nvSpPr>
        <p:spPr>
          <a:xfrm>
            <a:off x="11628408" y="7350290"/>
            <a:ext cx="1286876" cy="517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변경</a:t>
            </a:r>
          </a:p>
        </p:txBody>
      </p:sp>
      <p:sp>
        <p:nvSpPr>
          <p:cNvPr id="2093" name="TextBox 72"/>
          <p:cNvSpPr txBox="1"/>
          <p:nvPr/>
        </p:nvSpPr>
        <p:spPr>
          <a:xfrm>
            <a:off x="4196631" y="7241834"/>
            <a:ext cx="3037407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marL="445770" indent="-445770" algn="l">
              <a:lnSpc>
                <a:spcPct val="100000"/>
              </a:lnSpc>
              <a:buSzPct val="100000"/>
              <a:buChar char="➢"/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쿠폰</a:t>
            </a:r>
          </a:p>
          <a:p>
            <a:pPr marL="445770" indent="-445770" algn="l">
              <a:lnSpc>
                <a:spcPct val="100000"/>
              </a:lnSpc>
              <a:buSzPct val="100000"/>
              <a:buChar char="➢"/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적립금</a:t>
            </a:r>
          </a:p>
        </p:txBody>
      </p:sp>
      <p:sp>
        <p:nvSpPr>
          <p:cNvPr id="2094" name="TextBox 11"/>
          <p:cNvSpPr txBox="1"/>
          <p:nvPr/>
        </p:nvSpPr>
        <p:spPr>
          <a:xfrm>
            <a:off x="4312562" y="6589029"/>
            <a:ext cx="439177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홍길동 님</a:t>
            </a:r>
          </a:p>
        </p:txBody>
      </p:sp>
      <p:sp>
        <p:nvSpPr>
          <p:cNvPr id="2095" name="TextBox 75"/>
          <p:cNvSpPr txBox="1"/>
          <p:nvPr/>
        </p:nvSpPr>
        <p:spPr>
          <a:xfrm>
            <a:off x="4196631" y="3958615"/>
            <a:ext cx="439177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마이프로필</a:t>
            </a:r>
          </a:p>
        </p:txBody>
      </p:sp>
      <p:sp>
        <p:nvSpPr>
          <p:cNvPr id="2096" name="사각형: 둥근 모서리 13"/>
          <p:cNvSpPr/>
          <p:nvPr/>
        </p:nvSpPr>
        <p:spPr>
          <a:xfrm>
            <a:off x="9411613" y="4937786"/>
            <a:ext cx="6132465" cy="4224470"/>
          </a:xfrm>
          <a:prstGeom prst="roundRect">
            <a:avLst>
              <a:gd name="adj" fmla="val 16667"/>
            </a:avLst>
          </a:prstGeom>
          <a:ln w="25400">
            <a:solidFill>
              <a:srgbClr val="A6A6A6"/>
            </a:solidFill>
            <a:prstDash val="sysDot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097" name="TextBox 76"/>
          <p:cNvSpPr txBox="1"/>
          <p:nvPr/>
        </p:nvSpPr>
        <p:spPr>
          <a:xfrm>
            <a:off x="9484453" y="3911709"/>
            <a:ext cx="439177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회원정보</a:t>
            </a:r>
          </a:p>
        </p:txBody>
      </p:sp>
      <p:sp>
        <p:nvSpPr>
          <p:cNvPr id="2098" name="4.5.1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4.5.1</a:t>
            </a:r>
          </a:p>
        </p:txBody>
      </p:sp>
      <p:sp>
        <p:nvSpPr>
          <p:cNvPr id="2099" name="(사용자)마이페이지 메인"/>
          <p:cNvSpPr txBox="1"/>
          <p:nvPr/>
        </p:nvSpPr>
        <p:spPr>
          <a:xfrm>
            <a:off x="12966378" y="49933"/>
            <a:ext cx="41270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(사용자)마이페이지 메인</a:t>
            </a:r>
          </a:p>
        </p:txBody>
      </p:sp>
      <p:sp>
        <p:nvSpPr>
          <p:cNvPr id="210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0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0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0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10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10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10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10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0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11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1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112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115" name="모서리가 둥근 직사각형 2"/>
          <p:cNvGrpSpPr/>
          <p:nvPr/>
        </p:nvGrpSpPr>
        <p:grpSpPr>
          <a:xfrm>
            <a:off x="4546349" y="1053050"/>
            <a:ext cx="576065" cy="576065"/>
            <a:chOff x="0" y="0"/>
            <a:chExt cx="576064" cy="576064"/>
          </a:xfrm>
        </p:grpSpPr>
        <p:sp>
          <p:nvSpPr>
            <p:cNvPr id="211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14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118" name="모서리가 둥근 직사각형 3"/>
          <p:cNvGrpSpPr/>
          <p:nvPr/>
        </p:nvGrpSpPr>
        <p:grpSpPr>
          <a:xfrm>
            <a:off x="408063" y="1279049"/>
            <a:ext cx="576065" cy="576065"/>
            <a:chOff x="0" y="0"/>
            <a:chExt cx="576064" cy="576064"/>
          </a:xfrm>
        </p:grpSpPr>
        <p:sp>
          <p:nvSpPr>
            <p:cNvPr id="211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17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121" name="TextBox 6"/>
          <p:cNvSpPr txBox="1"/>
          <p:nvPr/>
        </p:nvSpPr>
        <p:spPr>
          <a:xfrm>
            <a:off x="408596" y="3785658"/>
            <a:ext cx="4556695" cy="508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 내역 조회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위시리스트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127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124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122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23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125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126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2128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129" name="TextBox 75"/>
          <p:cNvSpPr txBox="1"/>
          <p:nvPr/>
        </p:nvSpPr>
        <p:spPr>
          <a:xfrm>
            <a:off x="4196631" y="3958615"/>
            <a:ext cx="439177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적립금</a:t>
            </a:r>
          </a:p>
        </p:txBody>
      </p:sp>
      <p:grpSp>
        <p:nvGrpSpPr>
          <p:cNvPr id="2132" name="사각형: 둥근 모서리 63"/>
          <p:cNvGrpSpPr/>
          <p:nvPr/>
        </p:nvGrpSpPr>
        <p:grpSpPr>
          <a:xfrm>
            <a:off x="4127103" y="5054434"/>
            <a:ext cx="1853926" cy="745878"/>
            <a:chOff x="0" y="460181"/>
            <a:chExt cx="1853925" cy="745877"/>
          </a:xfrm>
        </p:grpSpPr>
        <p:sp>
          <p:nvSpPr>
            <p:cNvPr id="2130" name="모서리가 둥근 직사각형"/>
            <p:cNvSpPr/>
            <p:nvPr/>
          </p:nvSpPr>
          <p:spPr>
            <a:xfrm>
              <a:off x="0" y="460181"/>
              <a:ext cx="1853926" cy="74587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131" name="적립금…"/>
            <p:cNvSpPr/>
            <p:nvPr/>
          </p:nvSpPr>
          <p:spPr>
            <a:xfrm>
              <a:off x="162563" y="833120"/>
              <a:ext cx="152879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적립금</a:t>
              </a:r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1235 원</a:t>
              </a:r>
            </a:p>
          </p:txBody>
        </p:sp>
      </p:grpSp>
      <p:sp>
        <p:nvSpPr>
          <p:cNvPr id="2133" name="직선 연결선 64"/>
          <p:cNvSpPr/>
          <p:nvPr/>
        </p:nvSpPr>
        <p:spPr>
          <a:xfrm>
            <a:off x="4127103" y="5854346"/>
            <a:ext cx="9025004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134" name="TextBox 67"/>
          <p:cNvSpPr txBox="1"/>
          <p:nvPr/>
        </p:nvSpPr>
        <p:spPr>
          <a:xfrm>
            <a:off x="4287866" y="6804709"/>
            <a:ext cx="13592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상태</a:t>
            </a:r>
          </a:p>
        </p:txBody>
      </p:sp>
      <p:sp>
        <p:nvSpPr>
          <p:cNvPr id="2135" name="TextBox 73"/>
          <p:cNvSpPr txBox="1"/>
          <p:nvPr/>
        </p:nvSpPr>
        <p:spPr>
          <a:xfrm>
            <a:off x="5842546" y="6804709"/>
            <a:ext cx="16954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적립금액</a:t>
            </a:r>
          </a:p>
        </p:txBody>
      </p:sp>
      <p:grpSp>
        <p:nvGrpSpPr>
          <p:cNvPr id="2138" name="사각형: 둥근 모서리 74"/>
          <p:cNvGrpSpPr/>
          <p:nvPr/>
        </p:nvGrpSpPr>
        <p:grpSpPr>
          <a:xfrm>
            <a:off x="6556423" y="5054434"/>
            <a:ext cx="1853927" cy="745878"/>
            <a:chOff x="0" y="460181"/>
            <a:chExt cx="1853925" cy="745877"/>
          </a:xfrm>
        </p:grpSpPr>
        <p:sp>
          <p:nvSpPr>
            <p:cNvPr id="2136" name="모서리가 둥근 직사각형"/>
            <p:cNvSpPr/>
            <p:nvPr/>
          </p:nvSpPr>
          <p:spPr>
            <a:xfrm>
              <a:off x="0" y="460181"/>
              <a:ext cx="1853926" cy="74587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137" name="소멸예정35 원"/>
            <p:cNvSpPr/>
            <p:nvPr/>
          </p:nvSpPr>
          <p:spPr>
            <a:xfrm>
              <a:off x="162563" y="833120"/>
              <a:ext cx="152879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소멸예정35 원</a:t>
              </a:r>
            </a:p>
          </p:txBody>
        </p:sp>
      </p:grpSp>
      <p:sp>
        <p:nvSpPr>
          <p:cNvPr id="2139" name="직선 연결선 77"/>
          <p:cNvSpPr/>
          <p:nvPr/>
        </p:nvSpPr>
        <p:spPr>
          <a:xfrm>
            <a:off x="4127103" y="6568397"/>
            <a:ext cx="9025004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140" name="직선 연결선 78"/>
          <p:cNvSpPr/>
          <p:nvPr/>
        </p:nvSpPr>
        <p:spPr>
          <a:xfrm>
            <a:off x="4127103" y="7336482"/>
            <a:ext cx="9025004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141" name="TextBox 79"/>
          <p:cNvSpPr txBox="1"/>
          <p:nvPr/>
        </p:nvSpPr>
        <p:spPr>
          <a:xfrm>
            <a:off x="4336109" y="7482586"/>
            <a:ext cx="850369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적립              300            리뷰작성</a:t>
            </a:r>
          </a:p>
        </p:txBody>
      </p:sp>
      <p:sp>
        <p:nvSpPr>
          <p:cNvPr id="2142" name="TextBox 80"/>
          <p:cNvSpPr txBox="1"/>
          <p:nvPr/>
        </p:nvSpPr>
        <p:spPr>
          <a:xfrm>
            <a:off x="4334469" y="8216063"/>
            <a:ext cx="850369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적립              500            상품구매            1111</a:t>
            </a:r>
          </a:p>
        </p:txBody>
      </p:sp>
      <p:sp>
        <p:nvSpPr>
          <p:cNvPr id="2143" name="TextBox 81"/>
          <p:cNvSpPr txBox="1"/>
          <p:nvPr/>
        </p:nvSpPr>
        <p:spPr>
          <a:xfrm>
            <a:off x="11737856" y="8198410"/>
            <a:ext cx="2323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2022.04.25</a:t>
            </a:r>
          </a:p>
        </p:txBody>
      </p:sp>
      <p:sp>
        <p:nvSpPr>
          <p:cNvPr id="2144" name="TextBox 82"/>
          <p:cNvSpPr txBox="1"/>
          <p:nvPr/>
        </p:nvSpPr>
        <p:spPr>
          <a:xfrm>
            <a:off x="11776719" y="7534543"/>
            <a:ext cx="23231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2022.04.20</a:t>
            </a:r>
          </a:p>
        </p:txBody>
      </p:sp>
      <p:sp>
        <p:nvSpPr>
          <p:cNvPr id="2145" name="TextBox 84"/>
          <p:cNvSpPr txBox="1"/>
          <p:nvPr/>
        </p:nvSpPr>
        <p:spPr>
          <a:xfrm>
            <a:off x="8281472" y="6731557"/>
            <a:ext cx="16954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내용</a:t>
            </a:r>
          </a:p>
        </p:txBody>
      </p:sp>
      <p:sp>
        <p:nvSpPr>
          <p:cNvPr id="2146" name="TextBox 85"/>
          <p:cNvSpPr txBox="1"/>
          <p:nvPr/>
        </p:nvSpPr>
        <p:spPr>
          <a:xfrm>
            <a:off x="10102750" y="6731554"/>
            <a:ext cx="16954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예약번호</a:t>
            </a:r>
          </a:p>
        </p:txBody>
      </p:sp>
      <p:sp>
        <p:nvSpPr>
          <p:cNvPr id="2147" name="TextBox 86"/>
          <p:cNvSpPr txBox="1"/>
          <p:nvPr/>
        </p:nvSpPr>
        <p:spPr>
          <a:xfrm>
            <a:off x="12037559" y="6731554"/>
            <a:ext cx="16954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지급일</a:t>
            </a:r>
          </a:p>
        </p:txBody>
      </p:sp>
      <p:sp>
        <p:nvSpPr>
          <p:cNvPr id="2148" name="텍스트 개체 틀 5"/>
          <p:cNvSpPr txBox="1">
            <a:spLocks noGrp="1"/>
          </p:cNvSpPr>
          <p:nvPr>
            <p:ph type="body" sz="half" idx="1"/>
          </p:nvPr>
        </p:nvSpPr>
        <p:spPr>
          <a:xfrm>
            <a:off x="18528704" y="905338"/>
            <a:ext cx="5952663" cy="11850554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적립금 내역을 보여주는 페이지</a:t>
            </a:r>
          </a:p>
        </p:txBody>
      </p:sp>
      <p:sp>
        <p:nvSpPr>
          <p:cNvPr id="2149" name="4.5.2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4.5.2</a:t>
            </a:r>
          </a:p>
        </p:txBody>
      </p:sp>
      <p:sp>
        <p:nvSpPr>
          <p:cNvPr id="2150" name="(사용자)회원정보_적립금"/>
          <p:cNvSpPr txBox="1"/>
          <p:nvPr/>
        </p:nvSpPr>
        <p:spPr>
          <a:xfrm>
            <a:off x="12966378" y="49933"/>
            <a:ext cx="420409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(사용자)회원정보_적립금</a:t>
            </a:r>
          </a:p>
        </p:txBody>
      </p:sp>
      <p:sp>
        <p:nvSpPr>
          <p:cNvPr id="2151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52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53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54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157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155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156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8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159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60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161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62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163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166" name="텍스트 개체 틀 1"/>
          <p:cNvSpPr txBox="1">
            <a:spLocks noGrp="1"/>
          </p:cNvSpPr>
          <p:nvPr>
            <p:ph type="body" sz="quarter" idx="1"/>
          </p:nvPr>
        </p:nvSpPr>
        <p:spPr>
          <a:xfrm>
            <a:off x="18525728" y="932722"/>
            <a:ext cx="5637146" cy="1185055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 클릭하면 다운로드 되고 받을 수 있는 쿠폰-&gt;내 쿠폰으로 업데이트 된다. 받을 수 있는 쿠폰에서 해당 쿠폰은 사라진다</a:t>
            </a:r>
          </a:p>
        </p:txBody>
      </p:sp>
      <p:sp>
        <p:nvSpPr>
          <p:cNvPr id="2167" name="TextBox 6"/>
          <p:cNvSpPr txBox="1"/>
          <p:nvPr/>
        </p:nvSpPr>
        <p:spPr>
          <a:xfrm>
            <a:off x="408596" y="3785658"/>
            <a:ext cx="4556695" cy="508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 내역 조회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위시리스트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173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170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168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169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171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172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2176" name="모서리가 둥근 직사각형 2"/>
          <p:cNvGrpSpPr/>
          <p:nvPr/>
        </p:nvGrpSpPr>
        <p:grpSpPr>
          <a:xfrm>
            <a:off x="6615967" y="6343496"/>
            <a:ext cx="576065" cy="576065"/>
            <a:chOff x="0" y="0"/>
            <a:chExt cx="576064" cy="576064"/>
          </a:xfrm>
        </p:grpSpPr>
        <p:sp>
          <p:nvSpPr>
            <p:cNvPr id="217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75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177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180" name="직사각형 51"/>
          <p:cNvGrpSpPr/>
          <p:nvPr/>
        </p:nvGrpSpPr>
        <p:grpSpPr>
          <a:xfrm>
            <a:off x="4678301" y="5177530"/>
            <a:ext cx="1999006" cy="513513"/>
            <a:chOff x="0" y="68363"/>
            <a:chExt cx="1999005" cy="513512"/>
          </a:xfrm>
        </p:grpSpPr>
        <p:sp>
          <p:nvSpPr>
            <p:cNvPr id="2178" name="직사각형"/>
            <p:cNvSpPr/>
            <p:nvPr/>
          </p:nvSpPr>
          <p:spPr>
            <a:xfrm>
              <a:off x="0" y="68363"/>
              <a:ext cx="1999006" cy="513514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79" name="내 쿠폰"/>
            <p:cNvSpPr/>
            <p:nvPr/>
          </p:nvSpPr>
          <p:spPr>
            <a:xfrm>
              <a:off x="121920" y="325119"/>
              <a:ext cx="17551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내 쿠폰</a:t>
              </a:r>
            </a:p>
          </p:txBody>
        </p:sp>
      </p:grpSp>
      <p:grpSp>
        <p:nvGrpSpPr>
          <p:cNvPr id="2183" name="직사각형 52"/>
          <p:cNvGrpSpPr/>
          <p:nvPr/>
        </p:nvGrpSpPr>
        <p:grpSpPr>
          <a:xfrm>
            <a:off x="7411932" y="4737117"/>
            <a:ext cx="2958682" cy="1215097"/>
            <a:chOff x="0" y="0"/>
            <a:chExt cx="2958680" cy="1215095"/>
          </a:xfrm>
        </p:grpSpPr>
        <p:sp>
          <p:nvSpPr>
            <p:cNvPr id="2181" name="직사각형"/>
            <p:cNvSpPr/>
            <p:nvPr/>
          </p:nvSpPr>
          <p:spPr>
            <a:xfrm>
              <a:off x="-1" y="0"/>
              <a:ext cx="2958682" cy="1215096"/>
            </a:xfrm>
            <a:prstGeom prst="rect">
              <a:avLst/>
            </a:prstGeom>
            <a:solidFill>
              <a:srgbClr val="E7E6E6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82" name="10%…"/>
            <p:cNvSpPr txBox="1"/>
            <p:nvPr/>
          </p:nvSpPr>
          <p:spPr>
            <a:xfrm>
              <a:off x="126153" y="62206"/>
              <a:ext cx="2706374" cy="1090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10%</a:t>
              </a:r>
              <a:endParaRPr>
                <a:solidFill>
                  <a:srgbClr val="FFFFFF"/>
                </a:solidFill>
              </a:endParaRPr>
            </a:p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5월의 사진작가</a:t>
              </a:r>
            </a:p>
          </p:txBody>
        </p:sp>
      </p:grpSp>
      <p:grpSp>
        <p:nvGrpSpPr>
          <p:cNvPr id="2186" name="직사각형 55"/>
          <p:cNvGrpSpPr/>
          <p:nvPr/>
        </p:nvGrpSpPr>
        <p:grpSpPr>
          <a:xfrm>
            <a:off x="4113908" y="7005883"/>
            <a:ext cx="3127793" cy="599441"/>
            <a:chOff x="0" y="-5449"/>
            <a:chExt cx="3127792" cy="599439"/>
          </a:xfrm>
        </p:grpSpPr>
        <p:sp>
          <p:nvSpPr>
            <p:cNvPr id="2184" name="직사각형"/>
            <p:cNvSpPr/>
            <p:nvPr/>
          </p:nvSpPr>
          <p:spPr>
            <a:xfrm>
              <a:off x="-1" y="-1"/>
              <a:ext cx="3127794" cy="5885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85" name="받을 수 있는 쿠폰"/>
            <p:cNvSpPr txBox="1"/>
            <p:nvPr/>
          </p:nvSpPr>
          <p:spPr>
            <a:xfrm>
              <a:off x="121919" y="-5450"/>
              <a:ext cx="2883954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받을 수 있는 쿠폰</a:t>
              </a:r>
            </a:p>
          </p:txBody>
        </p:sp>
      </p:grpSp>
      <p:grpSp>
        <p:nvGrpSpPr>
          <p:cNvPr id="2189" name="직사각형 56"/>
          <p:cNvGrpSpPr/>
          <p:nvPr/>
        </p:nvGrpSpPr>
        <p:grpSpPr>
          <a:xfrm>
            <a:off x="7411930" y="6767592"/>
            <a:ext cx="2958681" cy="1215097"/>
            <a:chOff x="0" y="0"/>
            <a:chExt cx="2958680" cy="1215095"/>
          </a:xfrm>
        </p:grpSpPr>
        <p:sp>
          <p:nvSpPr>
            <p:cNvPr id="2187" name="직사각형"/>
            <p:cNvSpPr/>
            <p:nvPr/>
          </p:nvSpPr>
          <p:spPr>
            <a:xfrm>
              <a:off x="-1" y="0"/>
              <a:ext cx="2958682" cy="1215096"/>
            </a:xfrm>
            <a:prstGeom prst="rect">
              <a:avLst/>
            </a:prstGeom>
            <a:solidFill>
              <a:srgbClr val="E7E6E6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88" name="10%…"/>
            <p:cNvSpPr txBox="1"/>
            <p:nvPr/>
          </p:nvSpPr>
          <p:spPr>
            <a:xfrm>
              <a:off x="126153" y="62206"/>
              <a:ext cx="2706374" cy="1090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10%</a:t>
              </a:r>
              <a:endParaRPr>
                <a:solidFill>
                  <a:srgbClr val="FFFFFF"/>
                </a:solidFill>
              </a:endParaRPr>
            </a:p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액자 특별 할인</a:t>
              </a:r>
            </a:p>
          </p:txBody>
        </p:sp>
      </p:grpSp>
      <p:sp>
        <p:nvSpPr>
          <p:cNvPr id="2190" name="TextBox 57"/>
          <p:cNvSpPr txBox="1"/>
          <p:nvPr/>
        </p:nvSpPr>
        <p:spPr>
          <a:xfrm>
            <a:off x="4240095" y="3869543"/>
            <a:ext cx="131578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쿠폰</a:t>
            </a:r>
          </a:p>
        </p:txBody>
      </p:sp>
      <p:grpSp>
        <p:nvGrpSpPr>
          <p:cNvPr id="2193" name="직사각형 58"/>
          <p:cNvGrpSpPr/>
          <p:nvPr/>
        </p:nvGrpSpPr>
        <p:grpSpPr>
          <a:xfrm>
            <a:off x="11041208" y="4737114"/>
            <a:ext cx="2958681" cy="1215097"/>
            <a:chOff x="0" y="0"/>
            <a:chExt cx="2958680" cy="1215095"/>
          </a:xfrm>
        </p:grpSpPr>
        <p:sp>
          <p:nvSpPr>
            <p:cNvPr id="2191" name="직사각형"/>
            <p:cNvSpPr/>
            <p:nvPr/>
          </p:nvSpPr>
          <p:spPr>
            <a:xfrm>
              <a:off x="-1" y="0"/>
              <a:ext cx="2958682" cy="1215096"/>
            </a:xfrm>
            <a:prstGeom prst="rect">
              <a:avLst/>
            </a:prstGeom>
            <a:solidFill>
              <a:srgbClr val="E7E6E6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192" name="7%…"/>
            <p:cNvSpPr txBox="1"/>
            <p:nvPr/>
          </p:nvSpPr>
          <p:spPr>
            <a:xfrm>
              <a:off x="126153" y="62206"/>
              <a:ext cx="2706374" cy="1090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7%</a:t>
              </a:r>
              <a:endParaRPr>
                <a:solidFill>
                  <a:srgbClr val="FFFFFF"/>
                </a:solidFill>
              </a:endParaRPr>
            </a:p>
            <a:p>
              <a:pPr>
                <a:lnSpc>
                  <a:spcPct val="100000"/>
                </a:lnSpc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가정의 달 행사</a:t>
              </a:r>
            </a:p>
          </p:txBody>
        </p:sp>
      </p:grpSp>
      <p:sp>
        <p:nvSpPr>
          <p:cNvPr id="2194" name="4.5.3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4.5.3</a:t>
            </a:r>
          </a:p>
        </p:txBody>
      </p:sp>
      <p:sp>
        <p:nvSpPr>
          <p:cNvPr id="2195" name="(사용자)회원정보_쿠폰"/>
          <p:cNvSpPr txBox="1"/>
          <p:nvPr/>
        </p:nvSpPr>
        <p:spPr>
          <a:xfrm>
            <a:off x="12966378" y="49933"/>
            <a:ext cx="384207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(사용자)회원정보_쿠폰</a:t>
            </a:r>
          </a:p>
        </p:txBody>
      </p:sp>
      <p:sp>
        <p:nvSpPr>
          <p:cNvPr id="2196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97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98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99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202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200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201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03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204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05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206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07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208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선"/>
          <p:cNvSpPr/>
          <p:nvPr/>
        </p:nvSpPr>
        <p:spPr>
          <a:xfrm>
            <a:off x="424256" y="12954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1" name="1.1. 서비스 정책 설명"/>
          <p:cNvSpPr txBox="1"/>
          <p:nvPr/>
        </p:nvSpPr>
        <p:spPr>
          <a:xfrm>
            <a:off x="381793" y="361949"/>
            <a:ext cx="477361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1.1. 서비스 정책 설명</a:t>
            </a:r>
          </a:p>
        </p:txBody>
      </p:sp>
      <p:pic>
        <p:nvPicPr>
          <p:cNvPr id="272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&lt;환불 정책&gt;…"/>
          <p:cNvSpPr txBox="1"/>
          <p:nvPr/>
        </p:nvSpPr>
        <p:spPr>
          <a:xfrm>
            <a:off x="483153" y="1744852"/>
            <a:ext cx="6949791" cy="386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20000"/>
              </a:lnSpc>
              <a:defRPr sz="3500" b="1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&lt;환불 정책&gt;</a:t>
            </a:r>
          </a:p>
          <a:p>
            <a:pPr algn="l" defTabSz="457200">
              <a:lnSpc>
                <a:spcPct val="12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algn="l">
              <a:lnSpc>
                <a:spcPct val="10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-이용 한 달 전: 전액 환불</a:t>
            </a:r>
          </a:p>
          <a:p>
            <a:pPr algn="l">
              <a:lnSpc>
                <a:spcPct val="10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-결제 후 24시간 이내: 전액 환불</a:t>
            </a:r>
          </a:p>
          <a:p>
            <a:pPr algn="l">
              <a:lnSpc>
                <a:spcPct val="10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-이용 7일 전: 총 금액의 100% 환불</a:t>
            </a:r>
          </a:p>
          <a:p>
            <a:pPr algn="l">
              <a:lnSpc>
                <a:spcPct val="10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-이용 전날: 총 금액의 50% 환불</a:t>
            </a:r>
          </a:p>
          <a:p>
            <a:pPr algn="l">
              <a:lnSpc>
                <a:spcPct val="100000"/>
              </a:lnSpc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-이용 당일: 환불 불가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211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검색 필터링. 해당 기간의 예약 내역 조회가 가능하다.</a:t>
            </a:r>
          </a:p>
        </p:txBody>
      </p:sp>
      <p:sp>
        <p:nvSpPr>
          <p:cNvPr id="2212" name="TextBox 6"/>
          <p:cNvSpPr txBox="1"/>
          <p:nvPr/>
        </p:nvSpPr>
        <p:spPr>
          <a:xfrm>
            <a:off x="408596" y="3785658"/>
            <a:ext cx="4556695" cy="508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 내역 조회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위시리스트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218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215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213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14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216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217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2221" name="모서리가 둥근 직사각형 2"/>
          <p:cNvGrpSpPr/>
          <p:nvPr/>
        </p:nvGrpSpPr>
        <p:grpSpPr>
          <a:xfrm>
            <a:off x="15114784" y="4726503"/>
            <a:ext cx="576065" cy="576065"/>
            <a:chOff x="0" y="0"/>
            <a:chExt cx="576064" cy="576064"/>
          </a:xfrm>
        </p:grpSpPr>
        <p:sp>
          <p:nvSpPr>
            <p:cNvPr id="221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220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222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223" name="TextBox 30"/>
          <p:cNvSpPr txBox="1"/>
          <p:nvPr/>
        </p:nvSpPr>
        <p:spPr>
          <a:xfrm>
            <a:off x="4403778" y="5899823"/>
            <a:ext cx="3578791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  <a:p>
            <a:pPr algn="l"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청담동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A스튜디오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흑석동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B사진관</a:t>
            </a:r>
          </a:p>
        </p:txBody>
      </p:sp>
      <p:sp>
        <p:nvSpPr>
          <p:cNvPr id="2224" name="TextBox 31"/>
          <p:cNvSpPr txBox="1"/>
          <p:nvPr/>
        </p:nvSpPr>
        <p:spPr>
          <a:xfrm>
            <a:off x="6510349" y="5989808"/>
            <a:ext cx="4437593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예약일</a:t>
            </a:r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2022.09.03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2022.09.10</a:t>
            </a:r>
          </a:p>
        </p:txBody>
      </p:sp>
      <p:sp>
        <p:nvSpPr>
          <p:cNvPr id="2225" name="TextBox 32"/>
          <p:cNvSpPr txBox="1"/>
          <p:nvPr/>
        </p:nvSpPr>
        <p:spPr>
          <a:xfrm>
            <a:off x="9568352" y="5989808"/>
            <a:ext cx="4437593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주문 상태</a:t>
            </a:r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 완료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 완료</a:t>
            </a:r>
          </a:p>
        </p:txBody>
      </p:sp>
      <p:sp>
        <p:nvSpPr>
          <p:cNvPr id="2226" name="직선 연결선 36"/>
          <p:cNvSpPr/>
          <p:nvPr/>
        </p:nvSpPr>
        <p:spPr>
          <a:xfrm>
            <a:off x="4319124" y="6665978"/>
            <a:ext cx="13249475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227" name="TextBox 51"/>
          <p:cNvSpPr txBox="1"/>
          <p:nvPr/>
        </p:nvSpPr>
        <p:spPr>
          <a:xfrm>
            <a:off x="12313920" y="5969487"/>
            <a:ext cx="4437593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예약번호</a:t>
            </a:r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1111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1110</a:t>
            </a:r>
          </a:p>
        </p:txBody>
      </p:sp>
      <p:sp>
        <p:nvSpPr>
          <p:cNvPr id="2228" name="직선 연결선 52"/>
          <p:cNvSpPr/>
          <p:nvPr/>
        </p:nvSpPr>
        <p:spPr>
          <a:xfrm>
            <a:off x="4319124" y="8010128"/>
            <a:ext cx="13249475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229" name="TextBox 53"/>
          <p:cNvSpPr txBox="1"/>
          <p:nvPr/>
        </p:nvSpPr>
        <p:spPr>
          <a:xfrm>
            <a:off x="4240095" y="3869543"/>
            <a:ext cx="245338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예약 내역</a:t>
            </a:r>
          </a:p>
        </p:txBody>
      </p:sp>
      <p:sp>
        <p:nvSpPr>
          <p:cNvPr id="2230" name="직사각형 54"/>
          <p:cNvSpPr/>
          <p:nvPr/>
        </p:nvSpPr>
        <p:spPr>
          <a:xfrm>
            <a:off x="6882924" y="4745764"/>
            <a:ext cx="7805354" cy="766146"/>
          </a:xfrm>
          <a:prstGeom prst="rect">
            <a:avLst/>
          </a:prstGeom>
          <a:solidFill>
            <a:srgbClr val="A6A6A6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233" name="사각형: 둥근 모서리 55"/>
          <p:cNvGrpSpPr/>
          <p:nvPr/>
        </p:nvGrpSpPr>
        <p:grpSpPr>
          <a:xfrm>
            <a:off x="6946772" y="4783445"/>
            <a:ext cx="2542804" cy="611142"/>
            <a:chOff x="0" y="0"/>
            <a:chExt cx="2542802" cy="611141"/>
          </a:xfrm>
        </p:grpSpPr>
        <p:sp>
          <p:nvSpPr>
            <p:cNvPr id="2231" name="모서리가 둥근 직사각형"/>
            <p:cNvSpPr/>
            <p:nvPr/>
          </p:nvSpPr>
          <p:spPr>
            <a:xfrm>
              <a:off x="0" y="0"/>
              <a:ext cx="2542803" cy="61114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232" name="2022-09-01"/>
            <p:cNvSpPr txBox="1"/>
            <p:nvPr/>
          </p:nvSpPr>
          <p:spPr>
            <a:xfrm>
              <a:off x="155987" y="5850"/>
              <a:ext cx="2230828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2022-09-01</a:t>
              </a:r>
            </a:p>
          </p:txBody>
        </p:sp>
      </p:grpSp>
      <p:grpSp>
        <p:nvGrpSpPr>
          <p:cNvPr id="2236" name="사각형: 둥근 모서리 56"/>
          <p:cNvGrpSpPr/>
          <p:nvPr/>
        </p:nvGrpSpPr>
        <p:grpSpPr>
          <a:xfrm>
            <a:off x="9967215" y="4783445"/>
            <a:ext cx="2542804" cy="611142"/>
            <a:chOff x="0" y="0"/>
            <a:chExt cx="2542802" cy="611141"/>
          </a:xfrm>
        </p:grpSpPr>
        <p:sp>
          <p:nvSpPr>
            <p:cNvPr id="2234" name="모서리가 둥근 직사각형"/>
            <p:cNvSpPr/>
            <p:nvPr/>
          </p:nvSpPr>
          <p:spPr>
            <a:xfrm>
              <a:off x="0" y="0"/>
              <a:ext cx="2542803" cy="61114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235" name="2022-09-30"/>
            <p:cNvSpPr txBox="1"/>
            <p:nvPr/>
          </p:nvSpPr>
          <p:spPr>
            <a:xfrm>
              <a:off x="155987" y="5850"/>
              <a:ext cx="2230828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2022-09-30</a:t>
              </a:r>
            </a:p>
          </p:txBody>
        </p:sp>
      </p:grpSp>
      <p:grpSp>
        <p:nvGrpSpPr>
          <p:cNvPr id="2239" name="사각형: 둥근 모서리 57"/>
          <p:cNvGrpSpPr/>
          <p:nvPr/>
        </p:nvGrpSpPr>
        <p:grpSpPr>
          <a:xfrm>
            <a:off x="12900533" y="4770309"/>
            <a:ext cx="1248870" cy="611142"/>
            <a:chOff x="0" y="0"/>
            <a:chExt cx="1248869" cy="611141"/>
          </a:xfrm>
        </p:grpSpPr>
        <p:sp>
          <p:nvSpPr>
            <p:cNvPr id="2237" name="모서리가 둥근 직사각형"/>
            <p:cNvSpPr/>
            <p:nvPr/>
          </p:nvSpPr>
          <p:spPr>
            <a:xfrm>
              <a:off x="0" y="0"/>
              <a:ext cx="1248870" cy="61114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238" name="검색"/>
            <p:cNvSpPr txBox="1"/>
            <p:nvPr/>
          </p:nvSpPr>
          <p:spPr>
            <a:xfrm>
              <a:off x="155987" y="5850"/>
              <a:ext cx="936895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검색</a:t>
              </a:r>
            </a:p>
          </p:txBody>
        </p:sp>
      </p:grpSp>
      <p:sp>
        <p:nvSpPr>
          <p:cNvPr id="2240" name="TextBox 58"/>
          <p:cNvSpPr txBox="1"/>
          <p:nvPr/>
        </p:nvSpPr>
        <p:spPr>
          <a:xfrm>
            <a:off x="14455150" y="5963656"/>
            <a:ext cx="4437593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가격</a:t>
            </a:r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17000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20000</a:t>
            </a:r>
          </a:p>
        </p:txBody>
      </p:sp>
      <p:sp>
        <p:nvSpPr>
          <p:cNvPr id="2241" name="4.5.4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4.5.4</a:t>
            </a:r>
          </a:p>
        </p:txBody>
      </p:sp>
      <p:sp>
        <p:nvSpPr>
          <p:cNvPr id="2242" name="(사용자)예약 내역 조회"/>
          <p:cNvSpPr txBox="1"/>
          <p:nvPr/>
        </p:nvSpPr>
        <p:spPr>
          <a:xfrm>
            <a:off x="12966378" y="49933"/>
            <a:ext cx="387928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(사용자)예약 내역 조회</a:t>
            </a:r>
          </a:p>
        </p:txBody>
      </p:sp>
      <p:sp>
        <p:nvSpPr>
          <p:cNvPr id="2243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4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4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4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249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247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248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0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25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5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253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5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25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25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3000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 사용자가 추가한 순서대로 스튜디오의 사진과 정보들이 시간 기준 내림차순 정렬된다.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3000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스튜디오 이름 – 위치 (시/도 – 구/시)가 보여진다.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3000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하트를 누르면 찜이 취소되고 해당 사진관은 찜 목록에서 사라진다.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3000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사진관이 아닌 사진가일 경우 해당 사진가의 활동명과 활동 지역을 보여준다.</a:t>
            </a:r>
          </a:p>
        </p:txBody>
      </p:sp>
      <p:sp>
        <p:nvSpPr>
          <p:cNvPr id="2259" name="TextBox 6"/>
          <p:cNvSpPr txBox="1"/>
          <p:nvPr/>
        </p:nvSpPr>
        <p:spPr>
          <a:xfrm>
            <a:off x="408596" y="3785658"/>
            <a:ext cx="4556695" cy="508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 내역 조회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위시리스트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265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262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260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261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263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264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2266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267" name="TextBox 57"/>
          <p:cNvSpPr txBox="1"/>
          <p:nvPr/>
        </p:nvSpPr>
        <p:spPr>
          <a:xfrm>
            <a:off x="4240095" y="3869543"/>
            <a:ext cx="360551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내 위시리스트</a:t>
            </a:r>
          </a:p>
        </p:txBody>
      </p:sp>
      <p:pic>
        <p:nvPicPr>
          <p:cNvPr id="2268" name="Google Shape;1209;g125a8d08816_17_597" descr="Google Shape;1209;g125a8d08816_17_5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551" y="4842864"/>
            <a:ext cx="2420089" cy="192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9" name="Google Shape;1210;g125a8d08816_17_597" descr="Google Shape;1210;g125a8d08816_17_597"/>
          <p:cNvPicPr>
            <a:picLocks noChangeAspect="1"/>
          </p:cNvPicPr>
          <p:nvPr/>
        </p:nvPicPr>
        <p:blipFill>
          <a:blip r:embed="rId3"/>
          <a:srcRect l="10385" r="10392"/>
          <a:stretch>
            <a:fillRect/>
          </a:stretch>
        </p:blipFill>
        <p:spPr>
          <a:xfrm>
            <a:off x="10927916" y="4842864"/>
            <a:ext cx="2420089" cy="192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0" name="Google Shape;1211;g125a8d08816_17_597" descr="Google Shape;1211;g125a8d08816_17_597"/>
          <p:cNvPicPr>
            <a:picLocks noChangeAspect="1"/>
          </p:cNvPicPr>
          <p:nvPr/>
        </p:nvPicPr>
        <p:blipFill>
          <a:blip r:embed="rId4"/>
          <a:srcRect t="31263" b="31263"/>
          <a:stretch>
            <a:fillRect/>
          </a:stretch>
        </p:blipFill>
        <p:spPr>
          <a:xfrm>
            <a:off x="5028751" y="7638674"/>
            <a:ext cx="2420089" cy="1921196"/>
          </a:xfrm>
          <a:prstGeom prst="rect">
            <a:avLst/>
          </a:prstGeom>
          <a:ln w="12700">
            <a:miter lim="400000"/>
          </a:ln>
        </p:spPr>
      </p:pic>
      <p:sp>
        <p:nvSpPr>
          <p:cNvPr id="2271" name="TextBox 35"/>
          <p:cNvSpPr txBox="1"/>
          <p:nvPr/>
        </p:nvSpPr>
        <p:spPr>
          <a:xfrm>
            <a:off x="7775032" y="4804642"/>
            <a:ext cx="2744166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A스튜디오</a:t>
            </a:r>
          </a:p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서울시 구로구</a:t>
            </a:r>
          </a:p>
          <a:p>
            <a:pPr algn="l">
              <a:lnSpc>
                <a:spcPct val="100000"/>
              </a:lnSpc>
              <a:defRPr sz="3200">
                <a:solidFill>
                  <a:srgbClr val="FF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♥</a:t>
            </a:r>
          </a:p>
        </p:txBody>
      </p:sp>
      <p:sp>
        <p:nvSpPr>
          <p:cNvPr id="2272" name="TextBox 36"/>
          <p:cNvSpPr txBox="1"/>
          <p:nvPr/>
        </p:nvSpPr>
        <p:spPr>
          <a:xfrm>
            <a:off x="13621216" y="4745764"/>
            <a:ext cx="2744167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B스튜디오</a:t>
            </a:r>
          </a:p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서울시 동작구</a:t>
            </a:r>
          </a:p>
          <a:p>
            <a:pPr algn="l">
              <a:lnSpc>
                <a:spcPct val="100000"/>
              </a:lnSpc>
              <a:defRPr sz="3200">
                <a:solidFill>
                  <a:srgbClr val="FF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♥</a:t>
            </a:r>
          </a:p>
        </p:txBody>
      </p:sp>
      <p:sp>
        <p:nvSpPr>
          <p:cNvPr id="2273" name="TextBox 53"/>
          <p:cNvSpPr txBox="1"/>
          <p:nvPr/>
        </p:nvSpPr>
        <p:spPr>
          <a:xfrm>
            <a:off x="7740152" y="7592962"/>
            <a:ext cx="2744166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C스튜디오</a:t>
            </a:r>
          </a:p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경기도 안성시</a:t>
            </a:r>
          </a:p>
          <a:p>
            <a:pPr algn="l">
              <a:lnSpc>
                <a:spcPct val="100000"/>
              </a:lnSpc>
              <a:defRPr sz="3200">
                <a:solidFill>
                  <a:srgbClr val="FF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♥</a:t>
            </a:r>
          </a:p>
        </p:txBody>
      </p:sp>
      <p:pic>
        <p:nvPicPr>
          <p:cNvPr id="2274" name="Picture 2" descr="Picture 2"/>
          <p:cNvPicPr>
            <a:picLocks noChangeAspect="1"/>
          </p:cNvPicPr>
          <p:nvPr/>
        </p:nvPicPr>
        <p:blipFill>
          <a:blip r:embed="rId5"/>
          <a:srcRect r="1033" b="1081"/>
          <a:stretch>
            <a:fillRect/>
          </a:stretch>
        </p:blipFill>
        <p:spPr>
          <a:xfrm>
            <a:off x="10820595" y="7616818"/>
            <a:ext cx="2479982" cy="1893929"/>
          </a:xfrm>
          <a:prstGeom prst="rect">
            <a:avLst/>
          </a:prstGeom>
          <a:ln w="12700">
            <a:miter lim="400000"/>
          </a:ln>
        </p:spPr>
      </p:pic>
      <p:sp>
        <p:nvSpPr>
          <p:cNvPr id="2275" name="TextBox 59"/>
          <p:cNvSpPr txBox="1"/>
          <p:nvPr/>
        </p:nvSpPr>
        <p:spPr>
          <a:xfrm>
            <a:off x="13742406" y="7548208"/>
            <a:ext cx="2744166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김철수</a:t>
            </a:r>
          </a:p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수도권 전체</a:t>
            </a:r>
          </a:p>
          <a:p>
            <a:pPr algn="l">
              <a:lnSpc>
                <a:spcPct val="100000"/>
              </a:lnSpc>
              <a:defRPr sz="3200">
                <a:solidFill>
                  <a:srgbClr val="FF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♥</a:t>
            </a:r>
          </a:p>
        </p:txBody>
      </p:sp>
      <p:grpSp>
        <p:nvGrpSpPr>
          <p:cNvPr id="2278" name="모서리가 둥근 직사각형 2"/>
          <p:cNvGrpSpPr/>
          <p:nvPr/>
        </p:nvGrpSpPr>
        <p:grpSpPr>
          <a:xfrm>
            <a:off x="4662722" y="4688013"/>
            <a:ext cx="576065" cy="576065"/>
            <a:chOff x="0" y="0"/>
            <a:chExt cx="576064" cy="576064"/>
          </a:xfrm>
        </p:grpSpPr>
        <p:sp>
          <p:nvSpPr>
            <p:cNvPr id="227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277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81" name="모서리가 둥근 직사각형 2"/>
          <p:cNvGrpSpPr/>
          <p:nvPr/>
        </p:nvGrpSpPr>
        <p:grpSpPr>
          <a:xfrm>
            <a:off x="8937357" y="5872866"/>
            <a:ext cx="576065" cy="576065"/>
            <a:chOff x="0" y="0"/>
            <a:chExt cx="576064" cy="576064"/>
          </a:xfrm>
        </p:grpSpPr>
        <p:sp>
          <p:nvSpPr>
            <p:cNvPr id="227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280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84" name="모서리가 둥근 직사각형 2"/>
          <p:cNvGrpSpPr/>
          <p:nvPr/>
        </p:nvGrpSpPr>
        <p:grpSpPr>
          <a:xfrm>
            <a:off x="16010314" y="8052562"/>
            <a:ext cx="576065" cy="576065"/>
            <a:chOff x="0" y="0"/>
            <a:chExt cx="576064" cy="576064"/>
          </a:xfrm>
        </p:grpSpPr>
        <p:sp>
          <p:nvSpPr>
            <p:cNvPr id="228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283" name="4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287" name="모서리가 둥근 직사각형 2"/>
          <p:cNvGrpSpPr/>
          <p:nvPr/>
        </p:nvGrpSpPr>
        <p:grpSpPr>
          <a:xfrm>
            <a:off x="13658149" y="6202373"/>
            <a:ext cx="576065" cy="576065"/>
            <a:chOff x="0" y="0"/>
            <a:chExt cx="576064" cy="576064"/>
          </a:xfrm>
        </p:grpSpPr>
        <p:sp>
          <p:nvSpPr>
            <p:cNvPr id="228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286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288" name="4.5.5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4.5.5</a:t>
            </a:r>
          </a:p>
        </p:txBody>
      </p:sp>
      <p:sp>
        <p:nvSpPr>
          <p:cNvPr id="2289" name="(사용자)위시리스트"/>
          <p:cNvSpPr txBox="1"/>
          <p:nvPr/>
        </p:nvSpPr>
        <p:spPr>
          <a:xfrm>
            <a:off x="12966378" y="49933"/>
            <a:ext cx="328880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(사용자)위시리스트</a:t>
            </a:r>
          </a:p>
        </p:txBody>
      </p:sp>
      <p:sp>
        <p:nvSpPr>
          <p:cNvPr id="229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9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9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9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29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29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29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9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29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9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30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0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302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05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클릭하면 사용자가 작성한 리뷰의 상세 내용을 확인할 수 있다.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2. 클릭 시 리뷰 수정 페이지로 이동</a:t>
            </a:r>
          </a:p>
        </p:txBody>
      </p:sp>
      <p:sp>
        <p:nvSpPr>
          <p:cNvPr id="2306" name="TextBox 6"/>
          <p:cNvSpPr txBox="1"/>
          <p:nvPr/>
        </p:nvSpPr>
        <p:spPr>
          <a:xfrm>
            <a:off x="408596" y="3785658"/>
            <a:ext cx="4556695" cy="508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예약 내역 조회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위시리스트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312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309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307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308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310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311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2315" name="모서리가 둥근 직사각형 2"/>
          <p:cNvGrpSpPr/>
          <p:nvPr/>
        </p:nvGrpSpPr>
        <p:grpSpPr>
          <a:xfrm>
            <a:off x="6234645" y="7110572"/>
            <a:ext cx="576065" cy="576065"/>
            <a:chOff x="0" y="0"/>
            <a:chExt cx="576064" cy="576064"/>
          </a:xfrm>
        </p:grpSpPr>
        <p:sp>
          <p:nvSpPr>
            <p:cNvPr id="231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314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318" name="모서리가 둥근 직사각형 3"/>
          <p:cNvGrpSpPr/>
          <p:nvPr/>
        </p:nvGrpSpPr>
        <p:grpSpPr>
          <a:xfrm>
            <a:off x="16144278" y="7249224"/>
            <a:ext cx="576065" cy="576065"/>
            <a:chOff x="0" y="0"/>
            <a:chExt cx="576064" cy="576064"/>
          </a:xfrm>
        </p:grpSpPr>
        <p:sp>
          <p:nvSpPr>
            <p:cNvPr id="231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317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319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20" name="TextBox 29"/>
          <p:cNvSpPr txBox="1"/>
          <p:nvPr/>
        </p:nvSpPr>
        <p:spPr>
          <a:xfrm>
            <a:off x="4320607" y="3953557"/>
            <a:ext cx="267491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리뷰내역</a:t>
            </a:r>
          </a:p>
        </p:txBody>
      </p:sp>
      <p:sp>
        <p:nvSpPr>
          <p:cNvPr id="2321" name="TextBox 30"/>
          <p:cNvSpPr txBox="1"/>
          <p:nvPr/>
        </p:nvSpPr>
        <p:spPr>
          <a:xfrm>
            <a:off x="4392416" y="5597781"/>
            <a:ext cx="2127643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상품명</a:t>
            </a:r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사진가B</a:t>
            </a:r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프로필사진</a:t>
            </a:r>
          </a:p>
        </p:txBody>
      </p:sp>
      <p:sp>
        <p:nvSpPr>
          <p:cNvPr id="2322" name="TextBox 31"/>
          <p:cNvSpPr txBox="1"/>
          <p:nvPr/>
        </p:nvSpPr>
        <p:spPr>
          <a:xfrm>
            <a:off x="7238748" y="5614274"/>
            <a:ext cx="4316705" cy="188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내용</a:t>
            </a:r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정말 친절하셨습니다…</a:t>
            </a:r>
          </a:p>
        </p:txBody>
      </p:sp>
      <p:sp>
        <p:nvSpPr>
          <p:cNvPr id="2323" name="TextBox 32"/>
          <p:cNvSpPr txBox="1"/>
          <p:nvPr/>
        </p:nvSpPr>
        <p:spPr>
          <a:xfrm>
            <a:off x="11064323" y="5586648"/>
            <a:ext cx="4316705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작성일</a:t>
            </a:r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2022.04.25</a:t>
            </a:r>
          </a:p>
        </p:txBody>
      </p:sp>
      <p:sp>
        <p:nvSpPr>
          <p:cNvPr id="2324" name="직선 연결선 36"/>
          <p:cNvSpPr/>
          <p:nvPr/>
        </p:nvSpPr>
        <p:spPr>
          <a:xfrm>
            <a:off x="4270495" y="6582666"/>
            <a:ext cx="11569911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25" name="TextBox 51"/>
          <p:cNvSpPr txBox="1"/>
          <p:nvPr/>
        </p:nvSpPr>
        <p:spPr>
          <a:xfrm>
            <a:off x="13708938" y="5495799"/>
            <a:ext cx="4316705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상태</a:t>
            </a:r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적립금 지급</a:t>
            </a:r>
          </a:p>
        </p:txBody>
      </p:sp>
      <p:grpSp>
        <p:nvGrpSpPr>
          <p:cNvPr id="2328" name="사각형: 둥근 모서리 3"/>
          <p:cNvGrpSpPr/>
          <p:nvPr/>
        </p:nvGrpSpPr>
        <p:grpSpPr>
          <a:xfrm>
            <a:off x="15886334" y="6582666"/>
            <a:ext cx="1340182" cy="475321"/>
            <a:chOff x="0" y="30309"/>
            <a:chExt cx="1340181" cy="475320"/>
          </a:xfrm>
        </p:grpSpPr>
        <p:sp>
          <p:nvSpPr>
            <p:cNvPr id="2326" name="모서리가 둥근 직사각형"/>
            <p:cNvSpPr/>
            <p:nvPr/>
          </p:nvSpPr>
          <p:spPr>
            <a:xfrm>
              <a:off x="0" y="30309"/>
              <a:ext cx="1340182" cy="475322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327" name="수정"/>
            <p:cNvSpPr/>
            <p:nvPr/>
          </p:nvSpPr>
          <p:spPr>
            <a:xfrm>
              <a:off x="145122" y="267969"/>
              <a:ext cx="10499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0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수정</a:t>
              </a:r>
            </a:p>
          </p:txBody>
        </p:sp>
      </p:grpSp>
      <p:sp>
        <p:nvSpPr>
          <p:cNvPr id="2329" name="4.5.6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4.5.6</a:t>
            </a:r>
          </a:p>
        </p:txBody>
      </p:sp>
      <p:sp>
        <p:nvSpPr>
          <p:cNvPr id="2330" name="(사용자)리뷰 내역"/>
          <p:cNvSpPr txBox="1"/>
          <p:nvPr/>
        </p:nvSpPr>
        <p:spPr>
          <a:xfrm>
            <a:off x="12966378" y="49933"/>
            <a:ext cx="304100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(사용자)리뷰 내역</a:t>
            </a:r>
          </a:p>
        </p:txBody>
      </p:sp>
      <p:sp>
        <p:nvSpPr>
          <p:cNvPr id="2331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332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333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334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337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335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336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8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339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340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341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42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343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46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클릭하면 구독 해지 페이지로 이동한다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.회원정보 수정이 가능하다. 변경을 누르면 원하는 정보를 변경할 수 있다. </a:t>
            </a:r>
          </a:p>
        </p:txBody>
      </p:sp>
      <p:sp>
        <p:nvSpPr>
          <p:cNvPr id="2347" name="TextBox 6"/>
          <p:cNvSpPr txBox="1"/>
          <p:nvPr/>
        </p:nvSpPr>
        <p:spPr>
          <a:xfrm>
            <a:off x="408596" y="3785658"/>
            <a:ext cx="4556695" cy="553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---------------------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정산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353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350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348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349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351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352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2354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55" name="타원 7"/>
          <p:cNvSpPr/>
          <p:nvPr/>
        </p:nvSpPr>
        <p:spPr>
          <a:xfrm>
            <a:off x="4536839" y="5513850"/>
            <a:ext cx="1168268" cy="1075180"/>
          </a:xfrm>
          <a:prstGeom prst="ellipse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56" name="TextBox 9"/>
          <p:cNvSpPr txBox="1"/>
          <p:nvPr/>
        </p:nvSpPr>
        <p:spPr>
          <a:xfrm>
            <a:off x="9546331" y="5513850"/>
            <a:ext cx="1616817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ID</a:t>
            </a:r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            </a:t>
            </a:r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이름</a:t>
            </a:r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전화번호</a:t>
            </a:r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비밀번호</a:t>
            </a:r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결제 정보</a:t>
            </a:r>
          </a:p>
        </p:txBody>
      </p:sp>
      <p:sp>
        <p:nvSpPr>
          <p:cNvPr id="2357" name="TextBox 66"/>
          <p:cNvSpPr txBox="1"/>
          <p:nvPr/>
        </p:nvSpPr>
        <p:spPr>
          <a:xfrm>
            <a:off x="11598923" y="5442224"/>
            <a:ext cx="4695625" cy="417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aaa123@gmail.com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홍길동 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01011112222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신한 XXXXXXXXXXX 체크카드</a:t>
            </a:r>
          </a:p>
          <a:p>
            <a:pPr algn="l"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2358" name="TextBox 10"/>
          <p:cNvSpPr txBox="1"/>
          <p:nvPr/>
        </p:nvSpPr>
        <p:spPr>
          <a:xfrm>
            <a:off x="5817360" y="5798970"/>
            <a:ext cx="1286875" cy="51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사진변경</a:t>
            </a:r>
          </a:p>
        </p:txBody>
      </p:sp>
      <p:sp>
        <p:nvSpPr>
          <p:cNvPr id="2359" name="TextBox 68"/>
          <p:cNvSpPr txBox="1"/>
          <p:nvPr/>
        </p:nvSpPr>
        <p:spPr>
          <a:xfrm>
            <a:off x="11598923" y="5871635"/>
            <a:ext cx="1286875" cy="51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변경</a:t>
            </a:r>
          </a:p>
        </p:txBody>
      </p:sp>
      <p:sp>
        <p:nvSpPr>
          <p:cNvPr id="2360" name="TextBox 69"/>
          <p:cNvSpPr txBox="1"/>
          <p:nvPr/>
        </p:nvSpPr>
        <p:spPr>
          <a:xfrm>
            <a:off x="11628408" y="6638834"/>
            <a:ext cx="1286876" cy="51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변경</a:t>
            </a:r>
          </a:p>
        </p:txBody>
      </p:sp>
      <p:sp>
        <p:nvSpPr>
          <p:cNvPr id="2361" name="TextBox 70"/>
          <p:cNvSpPr txBox="1"/>
          <p:nvPr/>
        </p:nvSpPr>
        <p:spPr>
          <a:xfrm>
            <a:off x="11659114" y="7764588"/>
            <a:ext cx="1286876" cy="797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****</a:t>
            </a:r>
          </a:p>
          <a:p>
            <a: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변경</a:t>
            </a:r>
          </a:p>
        </p:txBody>
      </p:sp>
      <p:sp>
        <p:nvSpPr>
          <p:cNvPr id="2362" name="TextBox 71"/>
          <p:cNvSpPr txBox="1"/>
          <p:nvPr/>
        </p:nvSpPr>
        <p:spPr>
          <a:xfrm>
            <a:off x="11628408" y="7350290"/>
            <a:ext cx="1286876" cy="517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변경</a:t>
            </a:r>
          </a:p>
        </p:txBody>
      </p:sp>
      <p:sp>
        <p:nvSpPr>
          <p:cNvPr id="2363" name="TextBox 11"/>
          <p:cNvSpPr txBox="1"/>
          <p:nvPr/>
        </p:nvSpPr>
        <p:spPr>
          <a:xfrm>
            <a:off x="4312562" y="6589029"/>
            <a:ext cx="439177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흑석포토 님</a:t>
            </a:r>
          </a:p>
        </p:txBody>
      </p:sp>
      <p:sp>
        <p:nvSpPr>
          <p:cNvPr id="2364" name="TextBox 75"/>
          <p:cNvSpPr txBox="1"/>
          <p:nvPr/>
        </p:nvSpPr>
        <p:spPr>
          <a:xfrm>
            <a:off x="4196631" y="3958615"/>
            <a:ext cx="439177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마이프로필</a:t>
            </a:r>
          </a:p>
        </p:txBody>
      </p:sp>
      <p:sp>
        <p:nvSpPr>
          <p:cNvPr id="2365" name="사각형: 둥근 모서리 13"/>
          <p:cNvSpPr/>
          <p:nvPr/>
        </p:nvSpPr>
        <p:spPr>
          <a:xfrm>
            <a:off x="9411610" y="4937786"/>
            <a:ext cx="7349657" cy="5568620"/>
          </a:xfrm>
          <a:prstGeom prst="roundRect">
            <a:avLst>
              <a:gd name="adj" fmla="val 16667"/>
            </a:avLst>
          </a:prstGeom>
          <a:ln w="25400">
            <a:solidFill>
              <a:srgbClr val="A6A6A6"/>
            </a:solidFill>
            <a:prstDash val="sysDot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66" name="TextBox 76"/>
          <p:cNvSpPr txBox="1"/>
          <p:nvPr/>
        </p:nvSpPr>
        <p:spPr>
          <a:xfrm>
            <a:off x="9484453" y="3911709"/>
            <a:ext cx="439177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회원정보</a:t>
            </a:r>
          </a:p>
        </p:txBody>
      </p:sp>
      <p:grpSp>
        <p:nvGrpSpPr>
          <p:cNvPr id="2369" name="모서리가 둥근 직사각형 2"/>
          <p:cNvGrpSpPr/>
          <p:nvPr/>
        </p:nvGrpSpPr>
        <p:grpSpPr>
          <a:xfrm>
            <a:off x="12674392" y="7769330"/>
            <a:ext cx="576065" cy="576065"/>
            <a:chOff x="0" y="0"/>
            <a:chExt cx="576064" cy="576064"/>
          </a:xfrm>
        </p:grpSpPr>
        <p:sp>
          <p:nvSpPr>
            <p:cNvPr id="2367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368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372" name="모서리가 둥근 직사각형 2"/>
          <p:cNvGrpSpPr/>
          <p:nvPr/>
        </p:nvGrpSpPr>
        <p:grpSpPr>
          <a:xfrm>
            <a:off x="7802850" y="8909191"/>
            <a:ext cx="576065" cy="576065"/>
            <a:chOff x="0" y="0"/>
            <a:chExt cx="576064" cy="576064"/>
          </a:xfrm>
        </p:grpSpPr>
        <p:sp>
          <p:nvSpPr>
            <p:cNvPr id="2370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371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373" name="TextBox 35"/>
          <p:cNvSpPr txBox="1"/>
          <p:nvPr/>
        </p:nvSpPr>
        <p:spPr>
          <a:xfrm>
            <a:off x="4312562" y="8153714"/>
            <a:ext cx="439177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포토메이트 구독 중</a:t>
            </a:r>
          </a:p>
        </p:txBody>
      </p:sp>
      <p:sp>
        <p:nvSpPr>
          <p:cNvPr id="2374" name="TextBox 37"/>
          <p:cNvSpPr txBox="1"/>
          <p:nvPr/>
        </p:nvSpPr>
        <p:spPr>
          <a:xfrm>
            <a:off x="7745925" y="8355394"/>
            <a:ext cx="1286876" cy="517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구독해지</a:t>
            </a:r>
          </a:p>
        </p:txBody>
      </p:sp>
      <p:sp>
        <p:nvSpPr>
          <p:cNvPr id="2375" name="TextBox 38"/>
          <p:cNvSpPr txBox="1"/>
          <p:nvPr/>
        </p:nvSpPr>
        <p:spPr>
          <a:xfrm>
            <a:off x="11657248" y="8704973"/>
            <a:ext cx="1286875" cy="797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****</a:t>
            </a:r>
          </a:p>
          <a:p>
            <a: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변경</a:t>
            </a:r>
          </a:p>
        </p:txBody>
      </p:sp>
      <p:sp>
        <p:nvSpPr>
          <p:cNvPr id="2376" name="4.5.7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4.5.7</a:t>
            </a:r>
          </a:p>
        </p:txBody>
      </p:sp>
      <p:sp>
        <p:nvSpPr>
          <p:cNvPr id="2377" name="(사업자)마이페이지 메인"/>
          <p:cNvSpPr txBox="1"/>
          <p:nvPr/>
        </p:nvSpPr>
        <p:spPr>
          <a:xfrm>
            <a:off x="12966378" y="49933"/>
            <a:ext cx="412707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(사업자)마이페이지 메인</a:t>
            </a:r>
          </a:p>
        </p:txBody>
      </p:sp>
      <p:sp>
        <p:nvSpPr>
          <p:cNvPr id="2378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379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380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381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384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382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383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5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386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387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388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89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390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393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문의하기 페이지로 이동한다.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해지완료가 되고 상태창이 뜬다.</a:t>
            </a:r>
          </a:p>
        </p:txBody>
      </p:sp>
      <p:sp>
        <p:nvSpPr>
          <p:cNvPr id="2394" name="TextBox 6"/>
          <p:cNvSpPr txBox="1"/>
          <p:nvPr/>
        </p:nvSpPr>
        <p:spPr>
          <a:xfrm>
            <a:off x="408596" y="3785658"/>
            <a:ext cx="4556695" cy="553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---------------------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정산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400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397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395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396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398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399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2401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02" name="TextBox 75"/>
          <p:cNvSpPr txBox="1"/>
          <p:nvPr/>
        </p:nvSpPr>
        <p:spPr>
          <a:xfrm>
            <a:off x="4196631" y="3958615"/>
            <a:ext cx="439177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구독해지</a:t>
            </a:r>
          </a:p>
        </p:txBody>
      </p:sp>
      <p:sp>
        <p:nvSpPr>
          <p:cNvPr id="2403" name="TextBox 3"/>
          <p:cNvSpPr txBox="1"/>
          <p:nvPr/>
        </p:nvSpPr>
        <p:spPr>
          <a:xfrm>
            <a:off x="4196631" y="4964128"/>
            <a:ext cx="13231175" cy="3444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포토메이트 입점 구독 중입니다.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구독을 해지하면 더 이상 입점 서비스를 이용할 수 없게 됩니다.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구독 해지 6개월 이후에는 사업 관련 데이터 복구가 불가능합니다.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정말로 해지 하시겠습니까?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불편한 점 문의하기     네, 해지해주세요   아니요  </a:t>
            </a:r>
          </a:p>
        </p:txBody>
      </p:sp>
      <p:sp>
        <p:nvSpPr>
          <p:cNvPr id="2404" name="연결선: 꺾임 12"/>
          <p:cNvSpPr/>
          <p:nvPr/>
        </p:nvSpPr>
        <p:spPr>
          <a:xfrm rot="16200000" flipH="1">
            <a:off x="10103389" y="7780770"/>
            <a:ext cx="734929" cy="3483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407" name="직사각형 18"/>
          <p:cNvGrpSpPr/>
          <p:nvPr/>
        </p:nvGrpSpPr>
        <p:grpSpPr>
          <a:xfrm>
            <a:off x="11617442" y="8394120"/>
            <a:ext cx="5932284" cy="2991649"/>
            <a:chOff x="0" y="0"/>
            <a:chExt cx="5932282" cy="2991648"/>
          </a:xfrm>
        </p:grpSpPr>
        <p:sp>
          <p:nvSpPr>
            <p:cNvPr id="2405" name="직사각형"/>
            <p:cNvSpPr/>
            <p:nvPr/>
          </p:nvSpPr>
          <p:spPr>
            <a:xfrm>
              <a:off x="-1" y="0"/>
              <a:ext cx="5932284" cy="2991649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406" name="이용해 주셔서 감사했습니다.…"/>
            <p:cNvSpPr txBox="1"/>
            <p:nvPr/>
          </p:nvSpPr>
          <p:spPr>
            <a:xfrm>
              <a:off x="121919" y="916703"/>
              <a:ext cx="5688445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이용해 주셔서 감사했습니다.</a:t>
              </a:r>
            </a:p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또 만나요!</a:t>
              </a:r>
            </a:p>
          </p:txBody>
        </p:sp>
      </p:grpSp>
      <p:grpSp>
        <p:nvGrpSpPr>
          <p:cNvPr id="2410" name="모서리가 둥근 직사각형 2"/>
          <p:cNvGrpSpPr/>
          <p:nvPr/>
        </p:nvGrpSpPr>
        <p:grpSpPr>
          <a:xfrm>
            <a:off x="4345242" y="8578949"/>
            <a:ext cx="576065" cy="576065"/>
            <a:chOff x="0" y="0"/>
            <a:chExt cx="576064" cy="576064"/>
          </a:xfrm>
        </p:grpSpPr>
        <p:sp>
          <p:nvSpPr>
            <p:cNvPr id="2408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09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413" name="모서리가 둥근 직사각형 2"/>
          <p:cNvGrpSpPr/>
          <p:nvPr/>
        </p:nvGrpSpPr>
        <p:grpSpPr>
          <a:xfrm>
            <a:off x="8441114" y="8578949"/>
            <a:ext cx="576066" cy="576065"/>
            <a:chOff x="0" y="0"/>
            <a:chExt cx="576064" cy="576064"/>
          </a:xfrm>
        </p:grpSpPr>
        <p:sp>
          <p:nvSpPr>
            <p:cNvPr id="241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12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414" name="4.5.8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4.5.8</a:t>
            </a:r>
          </a:p>
        </p:txBody>
      </p:sp>
      <p:sp>
        <p:nvSpPr>
          <p:cNvPr id="2415" name="(사업자)마이페이지_구독해지"/>
          <p:cNvSpPr txBox="1"/>
          <p:nvPr/>
        </p:nvSpPr>
        <p:spPr>
          <a:xfrm>
            <a:off x="12966378" y="49933"/>
            <a:ext cx="492814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(사업자)마이페이지_구독해지</a:t>
            </a:r>
          </a:p>
        </p:txBody>
      </p:sp>
      <p:sp>
        <p:nvSpPr>
          <p:cNvPr id="2416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417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418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419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422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420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421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23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424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425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426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427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428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31" name="TextBox 6"/>
          <p:cNvSpPr txBox="1"/>
          <p:nvPr/>
        </p:nvSpPr>
        <p:spPr>
          <a:xfrm>
            <a:off x="408596" y="3785658"/>
            <a:ext cx="3398098" cy="599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---------------------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정산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437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434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432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433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435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436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2438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39" name="텍스트 개체 틀 5"/>
          <p:cNvSpPr txBox="1">
            <a:spLocks noGrp="1"/>
          </p:cNvSpPr>
          <p:nvPr>
            <p:ph type="body" sz="half" idx="1"/>
          </p:nvPr>
        </p:nvSpPr>
        <p:spPr>
          <a:xfrm>
            <a:off x="18528704" y="905338"/>
            <a:ext cx="5952663" cy="11850554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클릭하면 해당 상품의 리뷰 목록을 보는 페이지로 이동한다.</a:t>
            </a:r>
          </a:p>
        </p:txBody>
      </p:sp>
      <p:grpSp>
        <p:nvGrpSpPr>
          <p:cNvPr id="2442" name="직사각형 29"/>
          <p:cNvGrpSpPr/>
          <p:nvPr/>
        </p:nvGrpSpPr>
        <p:grpSpPr>
          <a:xfrm>
            <a:off x="5483346" y="4991946"/>
            <a:ext cx="3145446" cy="2491828"/>
            <a:chOff x="0" y="0"/>
            <a:chExt cx="3145445" cy="2491826"/>
          </a:xfrm>
        </p:grpSpPr>
        <p:sp>
          <p:nvSpPr>
            <p:cNvPr id="2440" name="직사각형"/>
            <p:cNvSpPr/>
            <p:nvPr/>
          </p:nvSpPr>
          <p:spPr>
            <a:xfrm>
              <a:off x="0" y="-1"/>
              <a:ext cx="3145446" cy="249182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defRPr sz="2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41" name="텍스트"/>
            <p:cNvSpPr txBox="1"/>
            <p:nvPr/>
          </p:nvSpPr>
          <p:spPr>
            <a:xfrm>
              <a:off x="147320" y="25399"/>
              <a:ext cx="2850806" cy="103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defRPr sz="2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  <a:p>
              <a:pPr>
                <a:lnSpc>
                  <a:spcPct val="100000"/>
                </a:lnSpc>
                <a:defRPr sz="2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  </a:t>
              </a:r>
            </a:p>
          </p:txBody>
        </p:sp>
      </p:grpSp>
      <p:sp>
        <p:nvSpPr>
          <p:cNvPr id="2443" name="TextBox 31"/>
          <p:cNvSpPr txBox="1"/>
          <p:nvPr/>
        </p:nvSpPr>
        <p:spPr>
          <a:xfrm>
            <a:off x="6239805" y="7752701"/>
            <a:ext cx="160636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증명사진</a:t>
            </a:r>
          </a:p>
        </p:txBody>
      </p:sp>
      <p:grpSp>
        <p:nvGrpSpPr>
          <p:cNvPr id="2446" name="직사각형 35"/>
          <p:cNvGrpSpPr/>
          <p:nvPr/>
        </p:nvGrpSpPr>
        <p:grpSpPr>
          <a:xfrm>
            <a:off x="9311679" y="4937786"/>
            <a:ext cx="3145446" cy="2491828"/>
            <a:chOff x="0" y="0"/>
            <a:chExt cx="3145445" cy="2491826"/>
          </a:xfrm>
        </p:grpSpPr>
        <p:sp>
          <p:nvSpPr>
            <p:cNvPr id="2444" name="직사각형"/>
            <p:cNvSpPr/>
            <p:nvPr/>
          </p:nvSpPr>
          <p:spPr>
            <a:xfrm>
              <a:off x="0" y="-1"/>
              <a:ext cx="3145446" cy="249182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defRPr sz="2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45" name="텍스트"/>
            <p:cNvSpPr txBox="1"/>
            <p:nvPr/>
          </p:nvSpPr>
          <p:spPr>
            <a:xfrm>
              <a:off x="147320" y="25399"/>
              <a:ext cx="2850806" cy="103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defRPr sz="2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  <a:p>
              <a:pPr>
                <a:lnSpc>
                  <a:spcPct val="100000"/>
                </a:lnSpc>
                <a:defRPr sz="2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  </a:t>
              </a:r>
            </a:p>
          </p:txBody>
        </p:sp>
      </p:grpSp>
      <p:sp>
        <p:nvSpPr>
          <p:cNvPr id="2447" name="TextBox 37"/>
          <p:cNvSpPr txBox="1"/>
          <p:nvPr/>
        </p:nvSpPr>
        <p:spPr>
          <a:xfrm>
            <a:off x="10167018" y="7742106"/>
            <a:ext cx="160636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2인 사진</a:t>
            </a:r>
          </a:p>
        </p:txBody>
      </p:sp>
      <p:grpSp>
        <p:nvGrpSpPr>
          <p:cNvPr id="2450" name="직사각형 38"/>
          <p:cNvGrpSpPr/>
          <p:nvPr/>
        </p:nvGrpSpPr>
        <p:grpSpPr>
          <a:xfrm>
            <a:off x="13164261" y="4931973"/>
            <a:ext cx="3145446" cy="2491828"/>
            <a:chOff x="0" y="0"/>
            <a:chExt cx="3145445" cy="2491826"/>
          </a:xfrm>
        </p:grpSpPr>
        <p:sp>
          <p:nvSpPr>
            <p:cNvPr id="2448" name="직사각형"/>
            <p:cNvSpPr/>
            <p:nvPr/>
          </p:nvSpPr>
          <p:spPr>
            <a:xfrm>
              <a:off x="0" y="-1"/>
              <a:ext cx="3145446" cy="249182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A6A6A6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defRPr sz="2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49" name="텍스트"/>
            <p:cNvSpPr txBox="1"/>
            <p:nvPr/>
          </p:nvSpPr>
          <p:spPr>
            <a:xfrm>
              <a:off x="147320" y="25399"/>
              <a:ext cx="2850806" cy="103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defRPr sz="2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  <a:p>
              <a:pPr>
                <a:lnSpc>
                  <a:spcPct val="100000"/>
                </a:lnSpc>
                <a:defRPr sz="2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  </a:t>
              </a:r>
            </a:p>
          </p:txBody>
        </p:sp>
      </p:grpSp>
      <p:sp>
        <p:nvSpPr>
          <p:cNvPr id="2451" name="TextBox 39"/>
          <p:cNvSpPr txBox="1"/>
          <p:nvPr/>
        </p:nvSpPr>
        <p:spPr>
          <a:xfrm>
            <a:off x="13920720" y="7692728"/>
            <a:ext cx="198978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단체 사진</a:t>
            </a:r>
          </a:p>
        </p:txBody>
      </p:sp>
      <p:sp>
        <p:nvSpPr>
          <p:cNvPr id="2452" name="TextBox 40"/>
          <p:cNvSpPr txBox="1"/>
          <p:nvPr/>
        </p:nvSpPr>
        <p:spPr>
          <a:xfrm>
            <a:off x="4196629" y="3958615"/>
            <a:ext cx="1199115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      상품을 클릭하면 해당 상품의 리뷰를 볼 수 있습니다.</a:t>
            </a:r>
          </a:p>
        </p:txBody>
      </p:sp>
      <p:grpSp>
        <p:nvGrpSpPr>
          <p:cNvPr id="2455" name="모서리가 둥근 직사각형 2"/>
          <p:cNvGrpSpPr/>
          <p:nvPr/>
        </p:nvGrpSpPr>
        <p:grpSpPr>
          <a:xfrm>
            <a:off x="7705594" y="5949826"/>
            <a:ext cx="576065" cy="576065"/>
            <a:chOff x="0" y="0"/>
            <a:chExt cx="576064" cy="576064"/>
          </a:xfrm>
        </p:grpSpPr>
        <p:sp>
          <p:nvSpPr>
            <p:cNvPr id="245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54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456" name="4.5.9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4.5.9</a:t>
            </a:r>
          </a:p>
        </p:txBody>
      </p:sp>
      <p:sp>
        <p:nvSpPr>
          <p:cNvPr id="2457" name="(사업자)리뷰 내역"/>
          <p:cNvSpPr txBox="1"/>
          <p:nvPr/>
        </p:nvSpPr>
        <p:spPr>
          <a:xfrm>
            <a:off x="12966378" y="49933"/>
            <a:ext cx="304100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(사업자)리뷰 내역</a:t>
            </a:r>
          </a:p>
        </p:txBody>
      </p:sp>
      <p:sp>
        <p:nvSpPr>
          <p:cNvPr id="2458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459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460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461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464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462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463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65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466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467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468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469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470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73" name="TextBox 6"/>
          <p:cNvSpPr txBox="1"/>
          <p:nvPr/>
        </p:nvSpPr>
        <p:spPr>
          <a:xfrm>
            <a:off x="408596" y="3785658"/>
            <a:ext cx="3398098" cy="599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---------------------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정산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479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476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474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475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477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478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2482" name="모서리가 둥근 직사각형 3"/>
          <p:cNvGrpSpPr/>
          <p:nvPr/>
        </p:nvGrpSpPr>
        <p:grpSpPr>
          <a:xfrm>
            <a:off x="5382311" y="6035143"/>
            <a:ext cx="576065" cy="576065"/>
            <a:chOff x="0" y="0"/>
            <a:chExt cx="576064" cy="576064"/>
          </a:xfrm>
        </p:grpSpPr>
        <p:sp>
          <p:nvSpPr>
            <p:cNvPr id="2480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81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483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484" name="텍스트 개체 틀 5"/>
          <p:cNvSpPr txBox="1">
            <a:spLocks noGrp="1"/>
          </p:cNvSpPr>
          <p:nvPr>
            <p:ph type="body" sz="half" idx="1"/>
          </p:nvPr>
        </p:nvSpPr>
        <p:spPr>
          <a:xfrm>
            <a:off x="18528704" y="905338"/>
            <a:ext cx="595266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목록으로 이동(뒤로가기)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클릭하면 전체 내용 확인 가능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필터링 기능. 작성일 순 (오름차순), 별점 순(내림차순)으로 정렬됨. </a:t>
            </a:r>
          </a:p>
        </p:txBody>
      </p:sp>
      <p:grpSp>
        <p:nvGrpSpPr>
          <p:cNvPr id="2487" name="모서리가 둥근 직사각형 2"/>
          <p:cNvGrpSpPr/>
          <p:nvPr/>
        </p:nvGrpSpPr>
        <p:grpSpPr>
          <a:xfrm>
            <a:off x="4966301" y="3593637"/>
            <a:ext cx="576065" cy="576065"/>
            <a:chOff x="0" y="0"/>
            <a:chExt cx="576064" cy="576064"/>
          </a:xfrm>
        </p:grpSpPr>
        <p:sp>
          <p:nvSpPr>
            <p:cNvPr id="248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86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488" name="TextBox 77"/>
          <p:cNvSpPr txBox="1"/>
          <p:nvPr/>
        </p:nvSpPr>
        <p:spPr>
          <a:xfrm>
            <a:off x="6007004" y="5206269"/>
            <a:ext cx="108188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작성자                             내용                      작성일         별점</a:t>
            </a:r>
          </a:p>
        </p:txBody>
      </p:sp>
      <p:sp>
        <p:nvSpPr>
          <p:cNvPr id="2489" name="TextBox 78"/>
          <p:cNvSpPr txBox="1"/>
          <p:nvPr/>
        </p:nvSpPr>
        <p:spPr>
          <a:xfrm>
            <a:off x="6007004" y="6218042"/>
            <a:ext cx="108188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aaa123     정말 친절하셨어요 보정도 …  2021.10.04      5</a:t>
            </a:r>
          </a:p>
        </p:txBody>
      </p:sp>
      <p:sp>
        <p:nvSpPr>
          <p:cNvPr id="2490" name="TextBox 79"/>
          <p:cNvSpPr txBox="1"/>
          <p:nvPr/>
        </p:nvSpPr>
        <p:spPr>
          <a:xfrm>
            <a:off x="6007004" y="7152786"/>
            <a:ext cx="1081886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aaa4040   친구들에게  추천 해야 겠  …  2021.10.01      4.5</a:t>
            </a:r>
          </a:p>
        </p:txBody>
      </p:sp>
      <p:sp>
        <p:nvSpPr>
          <p:cNvPr id="2491" name="TextBox 1"/>
          <p:cNvSpPr txBox="1"/>
          <p:nvPr/>
        </p:nvSpPr>
        <p:spPr>
          <a:xfrm>
            <a:off x="4214757" y="3467965"/>
            <a:ext cx="88141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solidFill>
                  <a:srgbClr val="A6A6A6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&lt;</a:t>
            </a:r>
          </a:p>
        </p:txBody>
      </p:sp>
      <p:grpSp>
        <p:nvGrpSpPr>
          <p:cNvPr id="2494" name="사각형: 둥근 모서리 3"/>
          <p:cNvGrpSpPr/>
          <p:nvPr/>
        </p:nvGrpSpPr>
        <p:grpSpPr>
          <a:xfrm>
            <a:off x="13920192" y="4409791"/>
            <a:ext cx="1344150" cy="472700"/>
            <a:chOff x="0" y="31620"/>
            <a:chExt cx="1344149" cy="472698"/>
          </a:xfrm>
        </p:grpSpPr>
        <p:sp>
          <p:nvSpPr>
            <p:cNvPr id="2492" name="모서리가 둥근 직사각형"/>
            <p:cNvSpPr/>
            <p:nvPr/>
          </p:nvSpPr>
          <p:spPr>
            <a:xfrm>
              <a:off x="0" y="31620"/>
              <a:ext cx="1344150" cy="472700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0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493" name="별점순"/>
            <p:cNvSpPr/>
            <p:nvPr/>
          </p:nvSpPr>
          <p:spPr>
            <a:xfrm>
              <a:off x="144994" y="267969"/>
              <a:ext cx="105416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별점순</a:t>
              </a:r>
            </a:p>
          </p:txBody>
        </p:sp>
      </p:grpSp>
      <p:grpSp>
        <p:nvGrpSpPr>
          <p:cNvPr id="2497" name="사각형: 둥근 모서리 29"/>
          <p:cNvGrpSpPr/>
          <p:nvPr/>
        </p:nvGrpSpPr>
        <p:grpSpPr>
          <a:xfrm>
            <a:off x="12146557" y="4398906"/>
            <a:ext cx="1706111" cy="472700"/>
            <a:chOff x="0" y="31620"/>
            <a:chExt cx="1706109" cy="472698"/>
          </a:xfrm>
        </p:grpSpPr>
        <p:sp>
          <p:nvSpPr>
            <p:cNvPr id="2495" name="모서리가 둥근 직사각형"/>
            <p:cNvSpPr/>
            <p:nvPr/>
          </p:nvSpPr>
          <p:spPr>
            <a:xfrm>
              <a:off x="0" y="31620"/>
              <a:ext cx="1706110" cy="472700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000"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496" name="작성일순"/>
            <p:cNvSpPr/>
            <p:nvPr/>
          </p:nvSpPr>
          <p:spPr>
            <a:xfrm>
              <a:off x="144994" y="267969"/>
              <a:ext cx="14161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작성일순</a:t>
              </a:r>
            </a:p>
          </p:txBody>
        </p:sp>
      </p:grpSp>
      <p:grpSp>
        <p:nvGrpSpPr>
          <p:cNvPr id="2500" name="모서리가 둥근 직사각형 3"/>
          <p:cNvGrpSpPr/>
          <p:nvPr/>
        </p:nvGrpSpPr>
        <p:grpSpPr>
          <a:xfrm>
            <a:off x="15626300" y="4270949"/>
            <a:ext cx="576065" cy="576065"/>
            <a:chOff x="0" y="0"/>
            <a:chExt cx="576064" cy="576064"/>
          </a:xfrm>
        </p:grpSpPr>
        <p:sp>
          <p:nvSpPr>
            <p:cNvPr id="2498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499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501" name="직선 연결선 8"/>
          <p:cNvSpPr/>
          <p:nvPr/>
        </p:nvSpPr>
        <p:spPr>
          <a:xfrm>
            <a:off x="4250242" y="5206269"/>
            <a:ext cx="13100842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02" name="직선 연결선 35"/>
          <p:cNvSpPr/>
          <p:nvPr/>
        </p:nvSpPr>
        <p:spPr>
          <a:xfrm>
            <a:off x="4319124" y="5897893"/>
            <a:ext cx="13100842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03" name="4.5.9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4.5.9</a:t>
            </a:r>
          </a:p>
        </p:txBody>
      </p:sp>
      <p:sp>
        <p:nvSpPr>
          <p:cNvPr id="2504" name="(사업자)리뷰 내역"/>
          <p:cNvSpPr txBox="1"/>
          <p:nvPr/>
        </p:nvSpPr>
        <p:spPr>
          <a:xfrm>
            <a:off x="12966378" y="49933"/>
            <a:ext cx="304100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(사업자)리뷰 내역</a:t>
            </a:r>
          </a:p>
        </p:txBody>
      </p:sp>
      <p:sp>
        <p:nvSpPr>
          <p:cNvPr id="2505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0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0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0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51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50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51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51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1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51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51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51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직사각형 2"/>
          <p:cNvSpPr/>
          <p:nvPr/>
        </p:nvSpPr>
        <p:spPr>
          <a:xfrm>
            <a:off x="210226" y="910226"/>
            <a:ext cx="17888993" cy="12341545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20" name="TextBox 6"/>
          <p:cNvSpPr txBox="1"/>
          <p:nvPr/>
        </p:nvSpPr>
        <p:spPr>
          <a:xfrm>
            <a:off x="408596" y="3785658"/>
            <a:ext cx="3398098" cy="599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---------------------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정산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526" name="그룹 25"/>
          <p:cNvGrpSpPr/>
          <p:nvPr/>
        </p:nvGrpSpPr>
        <p:grpSpPr>
          <a:xfrm>
            <a:off x="277749" y="11339216"/>
            <a:ext cx="17888992" cy="1912556"/>
            <a:chOff x="0" y="0"/>
            <a:chExt cx="17888991" cy="1912554"/>
          </a:xfrm>
        </p:grpSpPr>
        <p:grpSp>
          <p:nvGrpSpPr>
            <p:cNvPr id="2523" name="직사각형 26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2521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522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524" name="TextBox 27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525" name="TextBox 28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2527" name="직사각형 65"/>
          <p:cNvSpPr/>
          <p:nvPr/>
        </p:nvSpPr>
        <p:spPr>
          <a:xfrm>
            <a:off x="3928613" y="3576125"/>
            <a:ext cx="13744105" cy="7122302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28" name="텍스트 개체 틀 5"/>
          <p:cNvSpPr txBox="1">
            <a:spLocks noGrp="1"/>
          </p:cNvSpPr>
          <p:nvPr>
            <p:ph type="body" sz="half" idx="1"/>
          </p:nvPr>
        </p:nvSpPr>
        <p:spPr>
          <a:xfrm>
            <a:off x="18528704" y="905338"/>
            <a:ext cx="5952663" cy="118505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정산완료 페이지. 대체로 정책은 정산 예정 페이지와 같다.</a:t>
            </a:r>
          </a:p>
        </p:txBody>
      </p:sp>
      <p:sp>
        <p:nvSpPr>
          <p:cNvPr id="2529" name="TextBox 23"/>
          <p:cNvSpPr txBox="1"/>
          <p:nvPr/>
        </p:nvSpPr>
        <p:spPr>
          <a:xfrm>
            <a:off x="4441044" y="3785658"/>
            <a:ext cx="282850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정산</a:t>
            </a:r>
          </a:p>
        </p:txBody>
      </p:sp>
      <p:sp>
        <p:nvSpPr>
          <p:cNvPr id="2530" name="직사각형 35"/>
          <p:cNvSpPr/>
          <p:nvPr/>
        </p:nvSpPr>
        <p:spPr>
          <a:xfrm>
            <a:off x="6690903" y="4937786"/>
            <a:ext cx="7805354" cy="766145"/>
          </a:xfrm>
          <a:prstGeom prst="rect">
            <a:avLst/>
          </a:prstGeom>
          <a:solidFill>
            <a:srgbClr val="A6A6A6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grpSp>
        <p:nvGrpSpPr>
          <p:cNvPr id="2533" name="사각형: 둥근 모서리 37"/>
          <p:cNvGrpSpPr/>
          <p:nvPr/>
        </p:nvGrpSpPr>
        <p:grpSpPr>
          <a:xfrm>
            <a:off x="6754752" y="4975466"/>
            <a:ext cx="2542803" cy="611143"/>
            <a:chOff x="0" y="0"/>
            <a:chExt cx="2542802" cy="611141"/>
          </a:xfrm>
        </p:grpSpPr>
        <p:sp>
          <p:nvSpPr>
            <p:cNvPr id="2531" name="모서리가 둥근 직사각형"/>
            <p:cNvSpPr/>
            <p:nvPr/>
          </p:nvSpPr>
          <p:spPr>
            <a:xfrm>
              <a:off x="0" y="0"/>
              <a:ext cx="2542803" cy="61114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532" name="2021-09-01"/>
            <p:cNvSpPr txBox="1"/>
            <p:nvPr/>
          </p:nvSpPr>
          <p:spPr>
            <a:xfrm>
              <a:off x="155987" y="5850"/>
              <a:ext cx="2230828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2021-09-01</a:t>
              </a:r>
            </a:p>
          </p:txBody>
        </p:sp>
      </p:grpSp>
      <p:grpSp>
        <p:nvGrpSpPr>
          <p:cNvPr id="2536" name="사각형: 둥근 모서리 38"/>
          <p:cNvGrpSpPr/>
          <p:nvPr/>
        </p:nvGrpSpPr>
        <p:grpSpPr>
          <a:xfrm>
            <a:off x="9775194" y="4975466"/>
            <a:ext cx="2542804" cy="611143"/>
            <a:chOff x="0" y="0"/>
            <a:chExt cx="2542802" cy="611141"/>
          </a:xfrm>
        </p:grpSpPr>
        <p:sp>
          <p:nvSpPr>
            <p:cNvPr id="2534" name="모서리가 둥근 직사각형"/>
            <p:cNvSpPr/>
            <p:nvPr/>
          </p:nvSpPr>
          <p:spPr>
            <a:xfrm>
              <a:off x="0" y="0"/>
              <a:ext cx="2542803" cy="61114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535" name="2021-09-30"/>
            <p:cNvSpPr txBox="1"/>
            <p:nvPr/>
          </p:nvSpPr>
          <p:spPr>
            <a:xfrm>
              <a:off x="155987" y="5850"/>
              <a:ext cx="2230828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2021-09-30</a:t>
              </a:r>
            </a:p>
          </p:txBody>
        </p:sp>
      </p:grpSp>
      <p:grpSp>
        <p:nvGrpSpPr>
          <p:cNvPr id="2539" name="사각형: 둥근 모서리 39"/>
          <p:cNvGrpSpPr/>
          <p:nvPr/>
        </p:nvGrpSpPr>
        <p:grpSpPr>
          <a:xfrm>
            <a:off x="12708511" y="4962330"/>
            <a:ext cx="1248871" cy="611143"/>
            <a:chOff x="0" y="0"/>
            <a:chExt cx="1248869" cy="611141"/>
          </a:xfrm>
        </p:grpSpPr>
        <p:sp>
          <p:nvSpPr>
            <p:cNvPr id="2537" name="모서리가 둥근 직사각형"/>
            <p:cNvSpPr/>
            <p:nvPr/>
          </p:nvSpPr>
          <p:spPr>
            <a:xfrm>
              <a:off x="0" y="0"/>
              <a:ext cx="1248870" cy="61114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538" name="검색"/>
            <p:cNvSpPr txBox="1"/>
            <p:nvPr/>
          </p:nvSpPr>
          <p:spPr>
            <a:xfrm>
              <a:off x="155987" y="5850"/>
              <a:ext cx="936895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검색</a:t>
              </a:r>
            </a:p>
          </p:txBody>
        </p:sp>
      </p:grpSp>
      <p:sp>
        <p:nvSpPr>
          <p:cNvPr id="2540" name="TextBox 34"/>
          <p:cNvSpPr txBox="1"/>
          <p:nvPr/>
        </p:nvSpPr>
        <p:spPr>
          <a:xfrm>
            <a:off x="5209129" y="6089914"/>
            <a:ext cx="1142601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정산일              예약번호             예약자           정산 금액          결제수단</a:t>
            </a:r>
          </a:p>
        </p:txBody>
      </p:sp>
      <p:sp>
        <p:nvSpPr>
          <p:cNvPr id="2541" name="TextBox 42"/>
          <p:cNvSpPr txBox="1"/>
          <p:nvPr/>
        </p:nvSpPr>
        <p:spPr>
          <a:xfrm>
            <a:off x="5317106" y="7129788"/>
            <a:ext cx="11318041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2021-09-10        1111                 김개똥               32450             신용카드       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2021-09-10        1112                 이순신               19000            신용카드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2021-09-10        1113                 김태희               70000            신용카드             </a:t>
            </a:r>
          </a:p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 </a:t>
            </a:r>
          </a:p>
        </p:txBody>
      </p:sp>
      <p:sp>
        <p:nvSpPr>
          <p:cNvPr id="2542" name="TextBox 1"/>
          <p:cNvSpPr txBox="1"/>
          <p:nvPr/>
        </p:nvSpPr>
        <p:spPr>
          <a:xfrm>
            <a:off x="5509128" y="3949573"/>
            <a:ext cx="1484353" cy="51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정보 수정</a:t>
            </a:r>
          </a:p>
        </p:txBody>
      </p:sp>
      <p:sp>
        <p:nvSpPr>
          <p:cNvPr id="2543" name="4.5.10"/>
          <p:cNvSpPr txBox="1"/>
          <p:nvPr/>
        </p:nvSpPr>
        <p:spPr>
          <a:xfrm>
            <a:off x="4859626" y="74357"/>
            <a:ext cx="114121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4.5.10</a:t>
            </a:r>
          </a:p>
        </p:txBody>
      </p:sp>
      <p:sp>
        <p:nvSpPr>
          <p:cNvPr id="2544" name="(사업자)정산"/>
          <p:cNvSpPr txBox="1"/>
          <p:nvPr/>
        </p:nvSpPr>
        <p:spPr>
          <a:xfrm>
            <a:off x="12966378" y="49933"/>
            <a:ext cx="22027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(사업자)정산</a:t>
            </a:r>
          </a:p>
        </p:txBody>
      </p:sp>
      <p:sp>
        <p:nvSpPr>
          <p:cNvPr id="2545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4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4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4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55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54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55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5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55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5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55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55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55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직사각형 2"/>
          <p:cNvSpPr/>
          <p:nvPr/>
        </p:nvSpPr>
        <p:spPr>
          <a:xfrm>
            <a:off x="233903" y="972636"/>
            <a:ext cx="17888993" cy="12341546"/>
          </a:xfrm>
          <a:prstGeom prst="rect">
            <a:avLst/>
          </a:prstGeom>
          <a:solidFill>
            <a:srgbClr val="FFFFFF">
              <a:alpha val="70000"/>
            </a:srgbClr>
          </a:solidFill>
          <a:ln w="25400">
            <a:solidFill>
              <a:srgbClr val="A6A6A6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60" name="TextBox 6"/>
          <p:cNvSpPr txBox="1"/>
          <p:nvPr/>
        </p:nvSpPr>
        <p:spPr>
          <a:xfrm>
            <a:off x="408596" y="3785658"/>
            <a:ext cx="3398098" cy="599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마이페이지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 정보 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내역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---------------------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정산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2561" name="직사각형 65"/>
          <p:cNvSpPr/>
          <p:nvPr/>
        </p:nvSpPr>
        <p:spPr>
          <a:xfrm>
            <a:off x="3941319" y="3522781"/>
            <a:ext cx="13744105" cy="9791401"/>
          </a:xfrm>
          <a:prstGeom prst="rect">
            <a:avLst/>
          </a:prstGeom>
          <a:ln w="635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562" name="텍스트 개체 틀 5"/>
          <p:cNvSpPr txBox="1">
            <a:spLocks noGrp="1"/>
          </p:cNvSpPr>
          <p:nvPr>
            <p:ph type="body" sz="half" idx="1"/>
          </p:nvPr>
        </p:nvSpPr>
        <p:spPr>
          <a:xfrm>
            <a:off x="18528704" y="905338"/>
            <a:ext cx="5710767" cy="118505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기존 계좌 정보 옆에 변경 버튼을 클릭하면 은행 및 계좌번호 입력 창이 나온다. 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확인을 누르면 등록 완료 팝업이 뜬다.</a:t>
            </a:r>
          </a:p>
        </p:txBody>
      </p:sp>
      <p:sp>
        <p:nvSpPr>
          <p:cNvPr id="2563" name="TextBox 23"/>
          <p:cNvSpPr txBox="1"/>
          <p:nvPr/>
        </p:nvSpPr>
        <p:spPr>
          <a:xfrm>
            <a:off x="4338266" y="3868890"/>
            <a:ext cx="282850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정산 정보</a:t>
            </a:r>
          </a:p>
        </p:txBody>
      </p:sp>
      <p:sp>
        <p:nvSpPr>
          <p:cNvPr id="2564" name="TextBox 1"/>
          <p:cNvSpPr txBox="1"/>
          <p:nvPr/>
        </p:nvSpPr>
        <p:spPr>
          <a:xfrm>
            <a:off x="6744420" y="4929263"/>
            <a:ext cx="7833727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계좌정보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우리 100XXXXXXXXXX</a:t>
            </a:r>
          </a:p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홍길동 님</a:t>
            </a:r>
          </a:p>
        </p:txBody>
      </p:sp>
      <p:sp>
        <p:nvSpPr>
          <p:cNvPr id="2565" name="TextBox 44"/>
          <p:cNvSpPr txBox="1"/>
          <p:nvPr/>
        </p:nvSpPr>
        <p:spPr>
          <a:xfrm>
            <a:off x="11403831" y="6021029"/>
            <a:ext cx="1286876" cy="517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1800" u="sng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변경</a:t>
            </a:r>
          </a:p>
        </p:txBody>
      </p:sp>
      <p:sp>
        <p:nvSpPr>
          <p:cNvPr id="2566" name="직선 화살표 연결선 10"/>
          <p:cNvSpPr/>
          <p:nvPr/>
        </p:nvSpPr>
        <p:spPr>
          <a:xfrm flipH="1">
            <a:off x="9503701" y="6590839"/>
            <a:ext cx="1859046" cy="876127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569" name="직사각형 49"/>
          <p:cNvGrpSpPr/>
          <p:nvPr/>
        </p:nvGrpSpPr>
        <p:grpSpPr>
          <a:xfrm>
            <a:off x="6783911" y="8173754"/>
            <a:ext cx="2198982" cy="3579642"/>
            <a:chOff x="0" y="287899"/>
            <a:chExt cx="2198981" cy="3579640"/>
          </a:xfrm>
        </p:grpSpPr>
        <p:sp>
          <p:nvSpPr>
            <p:cNvPr id="2567" name="직사각형"/>
            <p:cNvSpPr/>
            <p:nvPr/>
          </p:nvSpPr>
          <p:spPr>
            <a:xfrm>
              <a:off x="0" y="287899"/>
              <a:ext cx="2198982" cy="3579642"/>
            </a:xfrm>
            <a:prstGeom prst="rect">
              <a:avLst/>
            </a:prstGeom>
            <a:solidFill>
              <a:srgbClr val="E7E6E6"/>
            </a:solidFill>
            <a:ln w="3175" cap="flat">
              <a:solidFill>
                <a:srgbClr val="32538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568" name="국민…"/>
            <p:cNvSpPr/>
            <p:nvPr/>
          </p:nvSpPr>
          <p:spPr>
            <a:xfrm>
              <a:off x="126153" y="2077719"/>
              <a:ext cx="194667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/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국민</a:t>
              </a:r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우리</a:t>
              </a:r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카카오</a:t>
              </a:r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농협</a:t>
              </a:r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신한</a:t>
              </a:r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</a:t>
              </a:r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새마을금고</a:t>
              </a:r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하나</a:t>
              </a:r>
            </a:p>
            <a:p>
              <a:pPr algn="l"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수협</a:t>
              </a:r>
            </a:p>
          </p:txBody>
        </p:sp>
      </p:grpSp>
      <p:sp>
        <p:nvSpPr>
          <p:cNvPr id="2570" name="TextBox 13"/>
          <p:cNvSpPr txBox="1"/>
          <p:nvPr/>
        </p:nvSpPr>
        <p:spPr>
          <a:xfrm>
            <a:off x="6758184" y="7302815"/>
            <a:ext cx="225043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은행</a:t>
            </a:r>
          </a:p>
        </p:txBody>
      </p:sp>
      <p:sp>
        <p:nvSpPr>
          <p:cNvPr id="2571" name="TextBox 15"/>
          <p:cNvSpPr txBox="1"/>
          <p:nvPr/>
        </p:nvSpPr>
        <p:spPr>
          <a:xfrm>
            <a:off x="9412378" y="8173754"/>
            <a:ext cx="5897411" cy="726441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계좌번호 100100100100</a:t>
            </a:r>
          </a:p>
        </p:txBody>
      </p:sp>
      <p:grpSp>
        <p:nvGrpSpPr>
          <p:cNvPr id="2574" name="직사각형 16"/>
          <p:cNvGrpSpPr/>
          <p:nvPr/>
        </p:nvGrpSpPr>
        <p:grpSpPr>
          <a:xfrm>
            <a:off x="15942597" y="9384029"/>
            <a:ext cx="1107382" cy="738665"/>
            <a:chOff x="0" y="0"/>
            <a:chExt cx="1107381" cy="738664"/>
          </a:xfrm>
        </p:grpSpPr>
        <p:sp>
          <p:nvSpPr>
            <p:cNvPr id="2572" name="직사각형"/>
            <p:cNvSpPr/>
            <p:nvPr/>
          </p:nvSpPr>
          <p:spPr>
            <a:xfrm>
              <a:off x="-1" y="-1"/>
              <a:ext cx="1107383" cy="738666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573" name="확인"/>
            <p:cNvSpPr txBox="1"/>
            <p:nvPr/>
          </p:nvSpPr>
          <p:spPr>
            <a:xfrm>
              <a:off x="121919" y="101362"/>
              <a:ext cx="863543" cy="535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 sz="2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확인</a:t>
              </a:r>
            </a:p>
          </p:txBody>
        </p:sp>
      </p:grpSp>
      <p:sp>
        <p:nvSpPr>
          <p:cNvPr id="2575" name="TextBox 53"/>
          <p:cNvSpPr txBox="1"/>
          <p:nvPr/>
        </p:nvSpPr>
        <p:spPr>
          <a:xfrm>
            <a:off x="9409747" y="9384029"/>
            <a:ext cx="5897411" cy="726441"/>
          </a:xfrm>
          <a:prstGeom prst="rect">
            <a:avLst/>
          </a:prstGeom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예금주 홍길동</a:t>
            </a:r>
          </a:p>
        </p:txBody>
      </p:sp>
      <p:sp>
        <p:nvSpPr>
          <p:cNvPr id="2576" name="직선 화살표 연결선 19"/>
          <p:cNvSpPr/>
          <p:nvPr/>
        </p:nvSpPr>
        <p:spPr>
          <a:xfrm>
            <a:off x="16761268" y="10122693"/>
            <a:ext cx="422609" cy="959777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579" name="직사각형 56"/>
          <p:cNvGrpSpPr/>
          <p:nvPr/>
        </p:nvGrpSpPr>
        <p:grpSpPr>
          <a:xfrm>
            <a:off x="15336153" y="11267797"/>
            <a:ext cx="3695444" cy="1714844"/>
            <a:chOff x="0" y="0"/>
            <a:chExt cx="3695442" cy="1714842"/>
          </a:xfrm>
        </p:grpSpPr>
        <p:sp>
          <p:nvSpPr>
            <p:cNvPr id="2577" name="직사각형"/>
            <p:cNvSpPr/>
            <p:nvPr/>
          </p:nvSpPr>
          <p:spPr>
            <a:xfrm>
              <a:off x="0" y="-1"/>
              <a:ext cx="3695443" cy="1714844"/>
            </a:xfrm>
            <a:prstGeom prst="rect">
              <a:avLst/>
            </a:prstGeom>
            <a:solidFill>
              <a:srgbClr val="E7E6E6"/>
            </a:solidFill>
            <a:ln w="3175" cap="flat">
              <a:solidFill>
                <a:srgbClr val="32538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578" name="등록 완료 되었습니다"/>
            <p:cNvSpPr txBox="1"/>
            <p:nvPr/>
          </p:nvSpPr>
          <p:spPr>
            <a:xfrm>
              <a:off x="126153" y="557701"/>
              <a:ext cx="3443137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>
                <a:lnSpc>
                  <a:spcPct val="100000"/>
                </a:lnSpc>
                <a:defRPr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등록 완료 되었습니다</a:t>
              </a:r>
            </a:p>
          </p:txBody>
        </p:sp>
      </p:grpSp>
      <p:grpSp>
        <p:nvGrpSpPr>
          <p:cNvPr id="2582" name="모서리가 둥근 직사각형 2"/>
          <p:cNvGrpSpPr/>
          <p:nvPr/>
        </p:nvGrpSpPr>
        <p:grpSpPr>
          <a:xfrm>
            <a:off x="12358451" y="5983087"/>
            <a:ext cx="576065" cy="576065"/>
            <a:chOff x="0" y="0"/>
            <a:chExt cx="576064" cy="576064"/>
          </a:xfrm>
        </p:grpSpPr>
        <p:sp>
          <p:nvSpPr>
            <p:cNvPr id="2580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581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585" name="모서리가 둥근 직사각형 2"/>
          <p:cNvGrpSpPr/>
          <p:nvPr/>
        </p:nvGrpSpPr>
        <p:grpSpPr>
          <a:xfrm>
            <a:off x="17244021" y="9428301"/>
            <a:ext cx="576065" cy="576065"/>
            <a:chOff x="0" y="0"/>
            <a:chExt cx="576064" cy="576064"/>
          </a:xfrm>
        </p:grpSpPr>
        <p:sp>
          <p:nvSpPr>
            <p:cNvPr id="258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584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586" name="4.5.10"/>
          <p:cNvSpPr txBox="1"/>
          <p:nvPr/>
        </p:nvSpPr>
        <p:spPr>
          <a:xfrm>
            <a:off x="4859626" y="74357"/>
            <a:ext cx="114121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4.5.10</a:t>
            </a:r>
          </a:p>
        </p:txBody>
      </p:sp>
      <p:sp>
        <p:nvSpPr>
          <p:cNvPr id="2587" name="(사업자)정산"/>
          <p:cNvSpPr txBox="1"/>
          <p:nvPr/>
        </p:nvSpPr>
        <p:spPr>
          <a:xfrm>
            <a:off x="12966378" y="49933"/>
            <a:ext cx="22027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(사업자)정산</a:t>
            </a:r>
          </a:p>
        </p:txBody>
      </p:sp>
      <p:sp>
        <p:nvSpPr>
          <p:cNvPr id="2588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89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90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91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594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592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593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95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596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597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598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599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600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603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sp>
        <p:nvSpPr>
          <p:cNvPr id="2604" name="4.6.1. 전담 사진가 소개…"/>
          <p:cNvSpPr txBox="1"/>
          <p:nvPr/>
        </p:nvSpPr>
        <p:spPr>
          <a:xfrm>
            <a:off x="723800" y="7181850"/>
            <a:ext cx="7821663" cy="670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4.6.1. 전담 사진가 소개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4.6.2. 전담 사진가 선택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4.6.3. 전담 사진가 검색 결과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4.6.4. 전담 사진가 패키지 상품 정보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4.6.5. 전담 사진가 메인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4.6.6. (사업자) 전담 고객 프로필</a:t>
            </a:r>
          </a:p>
        </p:txBody>
      </p:sp>
      <p:sp>
        <p:nvSpPr>
          <p:cNvPr id="2605" name="4.6. 전담 사진가 관련"/>
          <p:cNvSpPr txBox="1"/>
          <p:nvPr/>
        </p:nvSpPr>
        <p:spPr>
          <a:xfrm>
            <a:off x="408929" y="5746749"/>
            <a:ext cx="593844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 전담 사진가 관련</a:t>
            </a:r>
          </a:p>
        </p:txBody>
      </p:sp>
      <p:sp>
        <p:nvSpPr>
          <p:cNvPr id="2606" name="4.6.7. (사업자) 전담 고객 상담내역…"/>
          <p:cNvSpPr txBox="1"/>
          <p:nvPr/>
        </p:nvSpPr>
        <p:spPr>
          <a:xfrm>
            <a:off x="11544200" y="7207250"/>
            <a:ext cx="7821663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4.6.7. (사업자) 전담 고객 상담내역</a:t>
            </a:r>
          </a:p>
          <a:p>
            <a:pPr algn="l">
              <a:lnSpc>
                <a:spcPct val="200000"/>
              </a:lnSpc>
              <a:defRPr sz="3500">
                <a:solidFill>
                  <a:srgbClr val="5E5E5E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4.6.8. (사업자) 전담 고객 등록 및 관리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선"/>
          <p:cNvSpPr/>
          <p:nvPr/>
        </p:nvSpPr>
        <p:spPr>
          <a:xfrm>
            <a:off x="424255" y="68580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" name="2. 개정 이력"/>
          <p:cNvSpPr txBox="1"/>
          <p:nvPr/>
        </p:nvSpPr>
        <p:spPr>
          <a:xfrm>
            <a:off x="675977" y="5753099"/>
            <a:ext cx="34232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2. 개정 이력</a:t>
            </a:r>
          </a:p>
        </p:txBody>
      </p:sp>
      <p:pic>
        <p:nvPicPr>
          <p:cNvPr id="277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8" name="이미지 갤러리" descr="이미지 갤러리"/>
          <p:cNvPicPr>
            <a:picLocks noChangeAspect="1"/>
          </p:cNvPicPr>
          <p:nvPr/>
        </p:nvPicPr>
        <p:blipFill>
          <a:blip r:embed="rId2"/>
          <a:srcRect t="18387" b="24105"/>
          <a:stretch>
            <a:fillRect/>
          </a:stretch>
        </p:blipFill>
        <p:spPr>
          <a:xfrm>
            <a:off x="222393" y="3034444"/>
            <a:ext cx="17658682" cy="6766578"/>
          </a:xfrm>
          <a:prstGeom prst="rect">
            <a:avLst/>
          </a:prstGeom>
          <a:ln w="12700">
            <a:miter lim="400000"/>
          </a:ln>
        </p:spPr>
      </p:pic>
      <p:sp>
        <p:nvSpPr>
          <p:cNvPr id="2609" name="텍스트 개체 틀 1"/>
          <p:cNvSpPr txBox="1">
            <a:spLocks noGrp="1"/>
          </p:cNvSpPr>
          <p:nvPr>
            <p:ph type="body" sz="quarter" idx="1"/>
          </p:nvPr>
        </p:nvSpPr>
        <p:spPr>
          <a:xfrm>
            <a:off x="18525728" y="932722"/>
            <a:ext cx="5592002" cy="1185055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전담 사진가 패키지 구매 페이지로 바로 넘어감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2. 전담 사진가 패키지 안내, 설명 배너</a:t>
            </a:r>
          </a:p>
        </p:txBody>
      </p:sp>
      <p:sp>
        <p:nvSpPr>
          <p:cNvPr id="2610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11" name="직사각형"/>
          <p:cNvSpPr/>
          <p:nvPr/>
        </p:nvSpPr>
        <p:spPr>
          <a:xfrm>
            <a:off x="18126749" y="3279748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12" name="소개  |  마이 패키지  |"/>
          <p:cNvSpPr txBox="1"/>
          <p:nvPr/>
        </p:nvSpPr>
        <p:spPr>
          <a:xfrm>
            <a:off x="11163096" y="2092783"/>
            <a:ext cx="300705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소개</a:t>
            </a:r>
            <a:r>
              <a:t>  |  마이 패키지  |</a:t>
            </a:r>
          </a:p>
        </p:txBody>
      </p:sp>
      <p:sp>
        <p:nvSpPr>
          <p:cNvPr id="2613" name="포토메이트에서…"/>
          <p:cNvSpPr txBox="1"/>
          <p:nvPr/>
        </p:nvSpPr>
        <p:spPr>
          <a:xfrm>
            <a:off x="490166" y="3247163"/>
            <a:ext cx="17561158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20000"/>
              </a:lnSpc>
              <a:defRPr sz="4800">
                <a:solidFill>
                  <a:srgbClr val="FFFFFF">
                    <a:alpha val="93893"/>
                  </a:srgb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포토메이트에서 </a:t>
            </a:r>
          </a:p>
          <a:p>
            <a:pPr algn="l">
              <a:lnSpc>
                <a:spcPct val="120000"/>
              </a:lnSpc>
              <a:defRPr sz="4800">
                <a:solidFill>
                  <a:srgbClr val="FFFFFF">
                    <a:alpha val="93893"/>
                  </a:srgb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당신의 특별한 순간을 </a:t>
            </a:r>
          </a:p>
          <a:p>
            <a:pPr algn="l">
              <a:lnSpc>
                <a:spcPct val="120000"/>
              </a:lnSpc>
              <a:defRPr sz="4800">
                <a:solidFill>
                  <a:srgbClr val="FFFFFF">
                    <a:alpha val="93893"/>
                  </a:srgb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더 특별하게 만들어 줄</a:t>
            </a:r>
          </a:p>
          <a:p>
            <a:pPr algn="l">
              <a:lnSpc>
                <a:spcPct val="120000"/>
              </a:lnSpc>
              <a:defRPr sz="5200">
                <a:solidFill>
                  <a:srgbClr val="FFFFFF">
                    <a:alpha val="93893"/>
                  </a:srgb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6000" b="1"/>
              <a:t>전담 사진가 패키지</a:t>
            </a:r>
            <a:r>
              <a:t>를 </a:t>
            </a:r>
          </a:p>
          <a:p>
            <a:pPr algn="l">
              <a:lnSpc>
                <a:spcPct val="120000"/>
              </a:lnSpc>
              <a:defRPr sz="5200">
                <a:solidFill>
                  <a:srgbClr val="FFFFFF">
                    <a:alpha val="93893"/>
                  </a:srgb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이용해 보세요.</a:t>
            </a:r>
          </a:p>
        </p:txBody>
      </p:sp>
      <p:sp>
        <p:nvSpPr>
          <p:cNvPr id="2614" name="바로 구매하기"/>
          <p:cNvSpPr/>
          <p:nvPr/>
        </p:nvSpPr>
        <p:spPr>
          <a:xfrm>
            <a:off x="13001293" y="7871894"/>
            <a:ext cx="4598791" cy="1454590"/>
          </a:xfrm>
          <a:prstGeom prst="roundRect">
            <a:avLst>
              <a:gd name="adj" fmla="val 34924"/>
            </a:avLst>
          </a:prstGeom>
          <a:solidFill>
            <a:srgbClr val="FFFFFF">
              <a:alpha val="42168"/>
            </a:srgb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바로 구매하기</a:t>
            </a:r>
          </a:p>
        </p:txBody>
      </p:sp>
      <p:sp>
        <p:nvSpPr>
          <p:cNvPr id="2615" name="전담 사진가 패키지란 포토메이트 측에서 제공하는 프리미엄 패키지 서비스입니다."/>
          <p:cNvSpPr txBox="1"/>
          <p:nvPr/>
        </p:nvSpPr>
        <p:spPr>
          <a:xfrm>
            <a:off x="255062" y="9910132"/>
            <a:ext cx="16467069" cy="1498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전담 사진가 패키지란 포토메이트 측에서 제공하는 프리미엄 패키지 서비스입니다.</a:t>
            </a:r>
          </a:p>
          <a:p>
            <a:pPr algn="l">
              <a:lnSpc>
                <a:spcPct val="100000"/>
              </a:lnSpc>
              <a:defRPr sz="4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  </a:t>
            </a:r>
          </a:p>
        </p:txBody>
      </p:sp>
      <p:grpSp>
        <p:nvGrpSpPr>
          <p:cNvPr id="2620" name="그룹 5"/>
          <p:cNvGrpSpPr/>
          <p:nvPr/>
        </p:nvGrpSpPr>
        <p:grpSpPr>
          <a:xfrm>
            <a:off x="841482" y="11097455"/>
            <a:ext cx="16488237" cy="2664942"/>
            <a:chOff x="0" y="2440643"/>
            <a:chExt cx="16488235" cy="2664940"/>
          </a:xfrm>
        </p:grpSpPr>
        <p:grpSp>
          <p:nvGrpSpPr>
            <p:cNvPr id="2618" name="직사각형 6"/>
            <p:cNvGrpSpPr/>
            <p:nvPr/>
          </p:nvGrpSpPr>
          <p:grpSpPr>
            <a:xfrm>
              <a:off x="-1" y="2440643"/>
              <a:ext cx="16488236" cy="2664941"/>
              <a:chOff x="0" y="0"/>
              <a:chExt cx="16488235" cy="2664940"/>
            </a:xfrm>
          </p:grpSpPr>
          <p:sp>
            <p:nvSpPr>
              <p:cNvPr id="2616" name="직사각형"/>
              <p:cNvSpPr/>
              <p:nvPr/>
            </p:nvSpPr>
            <p:spPr>
              <a:xfrm>
                <a:off x="-1" y="0"/>
                <a:ext cx="16488236" cy="2664941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17" name="`"/>
              <p:cNvSpPr txBox="1"/>
              <p:nvPr/>
            </p:nvSpPr>
            <p:spPr>
              <a:xfrm>
                <a:off x="177395" y="1009159"/>
                <a:ext cx="16133444" cy="6466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619" name="직선 연결선 8"/>
            <p:cNvSpPr/>
            <p:nvPr/>
          </p:nvSpPr>
          <p:spPr>
            <a:xfrm flipH="1">
              <a:off x="19055" y="2440643"/>
              <a:ext cx="16459652" cy="265858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grpSp>
        <p:nvGrpSpPr>
          <p:cNvPr id="2623" name="모서리가 둥근 직사각형 2"/>
          <p:cNvGrpSpPr/>
          <p:nvPr/>
        </p:nvGrpSpPr>
        <p:grpSpPr>
          <a:xfrm>
            <a:off x="13066800" y="7544830"/>
            <a:ext cx="576065" cy="576065"/>
            <a:chOff x="0" y="0"/>
            <a:chExt cx="576064" cy="576064"/>
          </a:xfrm>
        </p:grpSpPr>
        <p:sp>
          <p:nvSpPr>
            <p:cNvPr id="262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622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626" name="모서리가 둥근 직사각형 2"/>
          <p:cNvGrpSpPr/>
          <p:nvPr/>
        </p:nvGrpSpPr>
        <p:grpSpPr>
          <a:xfrm>
            <a:off x="1100579" y="11270164"/>
            <a:ext cx="576065" cy="576065"/>
            <a:chOff x="0" y="0"/>
            <a:chExt cx="576064" cy="576064"/>
          </a:xfrm>
        </p:grpSpPr>
        <p:sp>
          <p:nvSpPr>
            <p:cNvPr id="262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625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627" name="4.6.1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4.6.1</a:t>
            </a:r>
          </a:p>
        </p:txBody>
      </p:sp>
      <p:sp>
        <p:nvSpPr>
          <p:cNvPr id="2628" name="전담 사진가 소개"/>
          <p:cNvSpPr txBox="1"/>
          <p:nvPr/>
        </p:nvSpPr>
        <p:spPr>
          <a:xfrm>
            <a:off x="13591455" y="124291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소개</a:t>
            </a:r>
          </a:p>
        </p:txBody>
      </p:sp>
      <p:sp>
        <p:nvSpPr>
          <p:cNvPr id="2629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630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631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632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635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633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634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36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637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638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639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640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641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텍스트 개체 틀 1"/>
          <p:cNvSpPr txBox="1">
            <a:spLocks noGrp="1"/>
          </p:cNvSpPr>
          <p:nvPr>
            <p:ph type="body" sz="quarter" idx="1"/>
          </p:nvPr>
        </p:nvSpPr>
        <p:spPr>
          <a:xfrm>
            <a:off x="18525728" y="932722"/>
            <a:ext cx="5593093" cy="118505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 전담사진가 패키지 구매 페이지로 넘어감</a:t>
            </a:r>
          </a:p>
        </p:txBody>
      </p:sp>
      <p:sp>
        <p:nvSpPr>
          <p:cNvPr id="2644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45" name="직사각형"/>
          <p:cNvSpPr/>
          <p:nvPr/>
        </p:nvSpPr>
        <p:spPr>
          <a:xfrm>
            <a:off x="18126749" y="8307149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46" name="소개  |  마이 패키지  |"/>
          <p:cNvSpPr txBox="1"/>
          <p:nvPr/>
        </p:nvSpPr>
        <p:spPr>
          <a:xfrm>
            <a:off x="11163096" y="2092783"/>
            <a:ext cx="309240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소개</a:t>
            </a:r>
            <a:r>
              <a:t>  |  마이 패키지  | </a:t>
            </a:r>
          </a:p>
        </p:txBody>
      </p:sp>
      <p:grpSp>
        <p:nvGrpSpPr>
          <p:cNvPr id="2651" name="그룹 5"/>
          <p:cNvGrpSpPr/>
          <p:nvPr/>
        </p:nvGrpSpPr>
        <p:grpSpPr>
          <a:xfrm>
            <a:off x="388658" y="3012856"/>
            <a:ext cx="17507782" cy="2630924"/>
            <a:chOff x="0" y="2770886"/>
            <a:chExt cx="17507780" cy="2630923"/>
          </a:xfrm>
        </p:grpSpPr>
        <p:grpSp>
          <p:nvGrpSpPr>
            <p:cNvPr id="2649" name="직사각형 6"/>
            <p:cNvGrpSpPr/>
            <p:nvPr/>
          </p:nvGrpSpPr>
          <p:grpSpPr>
            <a:xfrm>
              <a:off x="-1" y="2770886"/>
              <a:ext cx="17507782" cy="2630925"/>
              <a:chOff x="0" y="0"/>
              <a:chExt cx="17507780" cy="2630923"/>
            </a:xfrm>
          </p:grpSpPr>
          <p:sp>
            <p:nvSpPr>
              <p:cNvPr id="2647" name="직사각형"/>
              <p:cNvSpPr/>
              <p:nvPr/>
            </p:nvSpPr>
            <p:spPr>
              <a:xfrm>
                <a:off x="-1" y="-1"/>
                <a:ext cx="17507782" cy="2630925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48" name="`"/>
              <p:cNvSpPr txBox="1"/>
              <p:nvPr/>
            </p:nvSpPr>
            <p:spPr>
              <a:xfrm>
                <a:off x="188364" y="996278"/>
                <a:ext cx="17131051" cy="638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650" name="직선 연결선 8"/>
            <p:cNvSpPr/>
            <p:nvPr/>
          </p:nvSpPr>
          <p:spPr>
            <a:xfrm flipH="1">
              <a:off x="20234" y="2770886"/>
              <a:ext cx="17477429" cy="2624651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grpSp>
        <p:nvGrpSpPr>
          <p:cNvPr id="2657" name="그룹"/>
          <p:cNvGrpSpPr/>
          <p:nvPr/>
        </p:nvGrpSpPr>
        <p:grpSpPr>
          <a:xfrm>
            <a:off x="512393" y="5984110"/>
            <a:ext cx="17260315" cy="3364856"/>
            <a:chOff x="0" y="0"/>
            <a:chExt cx="17260313" cy="3364854"/>
          </a:xfrm>
        </p:grpSpPr>
        <p:sp>
          <p:nvSpPr>
            <p:cNvPr id="2652" name="전담 사진가 등록"/>
            <p:cNvSpPr/>
            <p:nvPr/>
          </p:nvSpPr>
          <p:spPr>
            <a:xfrm>
              <a:off x="0" y="0"/>
              <a:ext cx="3254524" cy="336485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>
                <a:lnSpc>
                  <a:spcPct val="100000"/>
                </a:lnSpc>
                <a:defRPr sz="42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전담 사진가 등록</a:t>
              </a:r>
            </a:p>
          </p:txBody>
        </p:sp>
        <p:sp>
          <p:nvSpPr>
            <p:cNvPr id="2653" name="헤어, 메이크업…"/>
            <p:cNvSpPr/>
            <p:nvPr/>
          </p:nvSpPr>
          <p:spPr>
            <a:xfrm>
              <a:off x="3475334" y="0"/>
              <a:ext cx="3254524" cy="336485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4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헤어, 메이크업</a:t>
              </a:r>
            </a:p>
            <a:p>
              <a:pPr>
                <a:lnSpc>
                  <a:spcPct val="100000"/>
                </a:lnSpc>
                <a:defRPr sz="44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제휴업체</a:t>
              </a:r>
            </a:p>
            <a:p>
              <a:pPr>
                <a:lnSpc>
                  <a:spcPct val="100000"/>
                </a:lnSpc>
                <a:defRPr sz="44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바우처 제공</a:t>
              </a:r>
            </a:p>
          </p:txBody>
        </p:sp>
        <p:sp>
          <p:nvSpPr>
            <p:cNvPr id="2654" name="제휴 스튜디오 무료 렌탈"/>
            <p:cNvSpPr/>
            <p:nvPr/>
          </p:nvSpPr>
          <p:spPr>
            <a:xfrm>
              <a:off x="6986806" y="0"/>
              <a:ext cx="3254524" cy="336485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36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제휴 스튜디오 </a:t>
              </a:r>
              <a:r>
                <a:rPr sz="4200"/>
                <a:t>무료 렌탈</a:t>
              </a:r>
            </a:p>
          </p:txBody>
        </p:sp>
        <p:sp>
          <p:nvSpPr>
            <p:cNvPr id="2655" name="액자 인화,…"/>
            <p:cNvSpPr/>
            <p:nvPr/>
          </p:nvSpPr>
          <p:spPr>
            <a:xfrm>
              <a:off x="10492285" y="0"/>
              <a:ext cx="3254524" cy="336485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4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액자 인화,</a:t>
              </a:r>
            </a:p>
            <a:p>
              <a:pPr>
                <a:lnSpc>
                  <a:spcPct val="100000"/>
                </a:lnSpc>
                <a:defRPr sz="44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포토북 </a:t>
              </a:r>
            </a:p>
            <a:p>
              <a:pPr>
                <a:lnSpc>
                  <a:spcPct val="100000"/>
                </a:lnSpc>
                <a:defRPr sz="44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서비스</a:t>
              </a:r>
            </a:p>
          </p:txBody>
        </p:sp>
        <p:sp>
          <p:nvSpPr>
            <p:cNvPr id="2656" name="사진개수…"/>
            <p:cNvSpPr/>
            <p:nvPr/>
          </p:nvSpPr>
          <p:spPr>
            <a:xfrm>
              <a:off x="14005790" y="0"/>
              <a:ext cx="3254524" cy="336485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4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사진개수 </a:t>
              </a:r>
            </a:p>
            <a:p>
              <a:pPr>
                <a:lnSpc>
                  <a:spcPct val="100000"/>
                </a:lnSpc>
                <a:defRPr sz="4400"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추가 증정</a:t>
              </a:r>
            </a:p>
          </p:txBody>
        </p:sp>
      </p:grpSp>
      <p:sp>
        <p:nvSpPr>
          <p:cNvPr id="2658" name="전담사진가 패키지 구매하기"/>
          <p:cNvSpPr/>
          <p:nvPr/>
        </p:nvSpPr>
        <p:spPr>
          <a:xfrm>
            <a:off x="5233043" y="11166540"/>
            <a:ext cx="7972164" cy="1676148"/>
          </a:xfrm>
          <a:prstGeom prst="roundRect">
            <a:avLst>
              <a:gd name="adj" fmla="val 30308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>
              <a:lnSpc>
                <a:spcPct val="100000"/>
              </a:lnSpc>
              <a:defRPr sz="4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전담사진가 패키지 구매하기</a:t>
            </a:r>
          </a:p>
        </p:txBody>
      </p:sp>
      <p:sp>
        <p:nvSpPr>
          <p:cNvPr id="2659" name="완성도 높고, 편리한 BIG 5 혜택을 합리적인 가격에 누려보세요!"/>
          <p:cNvSpPr txBox="1"/>
          <p:nvPr/>
        </p:nvSpPr>
        <p:spPr>
          <a:xfrm>
            <a:off x="798382" y="9636109"/>
            <a:ext cx="16616986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완성도 높고, 편리한 BIG 5 혜택을 합리적인 가격에 누려보세요!</a:t>
            </a:r>
          </a:p>
        </p:txBody>
      </p:sp>
      <p:grpSp>
        <p:nvGrpSpPr>
          <p:cNvPr id="2662" name="모서리가 둥근 직사각형 2"/>
          <p:cNvGrpSpPr/>
          <p:nvPr/>
        </p:nvGrpSpPr>
        <p:grpSpPr>
          <a:xfrm>
            <a:off x="12431846" y="10870378"/>
            <a:ext cx="576065" cy="576065"/>
            <a:chOff x="0" y="0"/>
            <a:chExt cx="576064" cy="576064"/>
          </a:xfrm>
        </p:grpSpPr>
        <p:sp>
          <p:nvSpPr>
            <p:cNvPr id="2660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661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663" name="4.6.1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4.6.1</a:t>
            </a:r>
          </a:p>
        </p:txBody>
      </p:sp>
      <p:sp>
        <p:nvSpPr>
          <p:cNvPr id="2664" name="전담 사진가 소개"/>
          <p:cNvSpPr txBox="1"/>
          <p:nvPr/>
        </p:nvSpPr>
        <p:spPr>
          <a:xfrm>
            <a:off x="13591455" y="124291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소개</a:t>
            </a:r>
          </a:p>
        </p:txBody>
      </p:sp>
      <p:sp>
        <p:nvSpPr>
          <p:cNvPr id="2665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66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66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66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67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66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67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7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67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67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67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67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67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전담 사진가 선택 페이지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전담 사진가로 선택 가능한 포토그래퍼들을 추려서 패키지를 구매 할 때 처음으로 선택할 수 있다.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지역, 패키지의 상품 종류, 컨셉 등에 따라서 전담사진가를 필터링 할 수 있다.</a:t>
            </a:r>
          </a:p>
          <a:p>
            <a:pPr lvl="1" indent="228600">
              <a:lnSpc>
                <a:spcPct val="120000"/>
              </a:lnSpc>
              <a:spcBef>
                <a:spcPts val="400"/>
              </a:spcBef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자신이 전담사진가로 지정하기 원하는 사진가를 바로 검색할 수 있다.</a:t>
            </a:r>
          </a:p>
          <a:p>
            <a:pPr lvl="1" indent="228600">
              <a:lnSpc>
                <a:spcPct val="120000"/>
              </a:lnSpc>
              <a:spcBef>
                <a:spcPts val="400"/>
              </a:spcBef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342900"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        첫번째 필터: 상품 종류. 다양한 전담사진가 패키지 상품들로서, 목적에 따라 구분.</a:t>
            </a:r>
          </a:p>
        </p:txBody>
      </p:sp>
      <p:sp>
        <p:nvSpPr>
          <p:cNvPr id="2680" name="직선 연결선 36"/>
          <p:cNvSpPr/>
          <p:nvPr/>
        </p:nvSpPr>
        <p:spPr>
          <a:xfrm>
            <a:off x="4319125" y="2911130"/>
            <a:ext cx="5085649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81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내 주변 검색 </a:t>
            </a:r>
          </a:p>
        </p:txBody>
      </p:sp>
      <p:grpSp>
        <p:nvGrpSpPr>
          <p:cNvPr id="2686" name="그룹 37"/>
          <p:cNvGrpSpPr/>
          <p:nvPr/>
        </p:nvGrpSpPr>
        <p:grpSpPr>
          <a:xfrm>
            <a:off x="6660973" y="3905167"/>
            <a:ext cx="11276475" cy="9572870"/>
            <a:chOff x="0" y="489002"/>
            <a:chExt cx="11276474" cy="9572869"/>
          </a:xfrm>
        </p:grpSpPr>
        <p:grpSp>
          <p:nvGrpSpPr>
            <p:cNvPr id="2684" name="직사각형 39"/>
            <p:cNvGrpSpPr/>
            <p:nvPr/>
          </p:nvGrpSpPr>
          <p:grpSpPr>
            <a:xfrm>
              <a:off x="0" y="489003"/>
              <a:ext cx="11276475" cy="9572869"/>
              <a:chOff x="0" y="0"/>
              <a:chExt cx="11276474" cy="9572868"/>
            </a:xfrm>
          </p:grpSpPr>
          <p:sp>
            <p:nvSpPr>
              <p:cNvPr id="2682" name="직사각형"/>
              <p:cNvSpPr/>
              <p:nvPr/>
            </p:nvSpPr>
            <p:spPr>
              <a:xfrm>
                <a:off x="0" y="0"/>
                <a:ext cx="11276475" cy="9572869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683" name="`"/>
              <p:cNvSpPr txBox="1"/>
              <p:nvPr/>
            </p:nvSpPr>
            <p:spPr>
              <a:xfrm>
                <a:off x="134620" y="4335054"/>
                <a:ext cx="11007235" cy="9027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685" name="직선 연결선 8"/>
            <p:cNvSpPr/>
            <p:nvPr/>
          </p:nvSpPr>
          <p:spPr>
            <a:xfrm flipH="1">
              <a:off x="13031" y="489002"/>
              <a:ext cx="11256927" cy="9550044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687" name="TextBox 2"/>
          <p:cNvSpPr txBox="1"/>
          <p:nvPr/>
        </p:nvSpPr>
        <p:spPr>
          <a:xfrm>
            <a:off x="10354338" y="8558826"/>
            <a:ext cx="5231686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추천 작가 목록</a:t>
            </a:r>
          </a:p>
        </p:txBody>
      </p:sp>
      <p:sp>
        <p:nvSpPr>
          <p:cNvPr id="2688" name="직사각형 3"/>
          <p:cNvSpPr/>
          <p:nvPr/>
        </p:nvSpPr>
        <p:spPr>
          <a:xfrm>
            <a:off x="161903" y="3905170"/>
            <a:ext cx="6269457" cy="9549709"/>
          </a:xfrm>
          <a:prstGeom prst="rect">
            <a:avLst/>
          </a:prstGeom>
          <a:solidFill>
            <a:srgbClr val="F2F2F2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89" name="직사각형 7"/>
          <p:cNvSpPr/>
          <p:nvPr/>
        </p:nvSpPr>
        <p:spPr>
          <a:xfrm>
            <a:off x="307819" y="4139301"/>
            <a:ext cx="5760641" cy="76808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90" name="TextBox 67"/>
          <p:cNvSpPr txBox="1"/>
          <p:nvPr/>
        </p:nvSpPr>
        <p:spPr>
          <a:xfrm>
            <a:off x="302284" y="5132413"/>
            <a:ext cx="363621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상품 종류</a:t>
            </a:r>
          </a:p>
        </p:txBody>
      </p:sp>
      <p:sp>
        <p:nvSpPr>
          <p:cNvPr id="2691" name="TextBox 10"/>
          <p:cNvSpPr txBox="1"/>
          <p:nvPr/>
        </p:nvSpPr>
        <p:spPr>
          <a:xfrm>
            <a:off x="1120881" y="5908383"/>
            <a:ext cx="363621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스냅샷 패키지</a:t>
            </a:r>
          </a:p>
        </p:txBody>
      </p:sp>
      <p:sp>
        <p:nvSpPr>
          <p:cNvPr id="2692" name="TextBox 70"/>
          <p:cNvSpPr txBox="1"/>
          <p:nvPr/>
        </p:nvSpPr>
        <p:spPr>
          <a:xfrm>
            <a:off x="1120881" y="6616668"/>
            <a:ext cx="322918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웨딩 패키지</a:t>
            </a:r>
          </a:p>
        </p:txBody>
      </p:sp>
      <p:sp>
        <p:nvSpPr>
          <p:cNvPr id="2693" name="타원 71"/>
          <p:cNvSpPr/>
          <p:nvPr/>
        </p:nvSpPr>
        <p:spPr>
          <a:xfrm>
            <a:off x="712551" y="6091415"/>
            <a:ext cx="317675" cy="321894"/>
          </a:xfrm>
          <a:prstGeom prst="ellipse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94" name="TextBox 78"/>
          <p:cNvSpPr txBox="1"/>
          <p:nvPr/>
        </p:nvSpPr>
        <p:spPr>
          <a:xfrm>
            <a:off x="1120881" y="7339743"/>
            <a:ext cx="44276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바디프로필 패키지</a:t>
            </a:r>
          </a:p>
        </p:txBody>
      </p:sp>
      <p:sp>
        <p:nvSpPr>
          <p:cNvPr id="2695" name="타원 79"/>
          <p:cNvSpPr/>
          <p:nvPr/>
        </p:nvSpPr>
        <p:spPr>
          <a:xfrm>
            <a:off x="712551" y="6814490"/>
            <a:ext cx="317675" cy="321894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96" name="타원 83"/>
          <p:cNvSpPr/>
          <p:nvPr/>
        </p:nvSpPr>
        <p:spPr>
          <a:xfrm>
            <a:off x="731578" y="8041009"/>
            <a:ext cx="317675" cy="321894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97" name="TextBox 82"/>
          <p:cNvSpPr txBox="1"/>
          <p:nvPr/>
        </p:nvSpPr>
        <p:spPr>
          <a:xfrm>
            <a:off x="1139908" y="7922794"/>
            <a:ext cx="44848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이벤트 출장 패키지</a:t>
            </a:r>
          </a:p>
        </p:txBody>
      </p:sp>
      <p:sp>
        <p:nvSpPr>
          <p:cNvPr id="2698" name="타원 83"/>
          <p:cNvSpPr/>
          <p:nvPr/>
        </p:nvSpPr>
        <p:spPr>
          <a:xfrm>
            <a:off x="731578" y="7397542"/>
            <a:ext cx="317675" cy="321894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699" name="전담 사진가 선택"/>
          <p:cNvSpPr txBox="1"/>
          <p:nvPr/>
        </p:nvSpPr>
        <p:spPr>
          <a:xfrm>
            <a:off x="237929" y="2854856"/>
            <a:ext cx="4286402" cy="102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선택</a:t>
            </a:r>
          </a:p>
        </p:txBody>
      </p:sp>
      <p:sp>
        <p:nvSpPr>
          <p:cNvPr id="2700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01" name="직사각형"/>
          <p:cNvSpPr/>
          <p:nvPr/>
        </p:nvSpPr>
        <p:spPr>
          <a:xfrm>
            <a:off x="18117194" y="3279749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704" name="모서리가 둥근 직사각형 2"/>
          <p:cNvGrpSpPr/>
          <p:nvPr/>
        </p:nvGrpSpPr>
        <p:grpSpPr>
          <a:xfrm>
            <a:off x="4576634" y="3118001"/>
            <a:ext cx="576065" cy="576065"/>
            <a:chOff x="0" y="0"/>
            <a:chExt cx="576064" cy="576064"/>
          </a:xfrm>
        </p:grpSpPr>
        <p:sp>
          <p:nvSpPr>
            <p:cNvPr id="270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03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705" name="검색"/>
          <p:cNvSpPr txBox="1"/>
          <p:nvPr/>
        </p:nvSpPr>
        <p:spPr>
          <a:xfrm>
            <a:off x="2414547" y="4105968"/>
            <a:ext cx="1047497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solidFill>
                  <a:srgbClr val="A7A7A7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검색</a:t>
            </a:r>
          </a:p>
        </p:txBody>
      </p:sp>
      <p:sp>
        <p:nvSpPr>
          <p:cNvPr id="2706" name="TextBox 70"/>
          <p:cNvSpPr txBox="1"/>
          <p:nvPr/>
        </p:nvSpPr>
        <p:spPr>
          <a:xfrm>
            <a:off x="1142478" y="8609545"/>
            <a:ext cx="32291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가족사진 패키지</a:t>
            </a:r>
          </a:p>
        </p:txBody>
      </p:sp>
      <p:sp>
        <p:nvSpPr>
          <p:cNvPr id="2707" name="TextBox 78"/>
          <p:cNvSpPr txBox="1"/>
          <p:nvPr/>
        </p:nvSpPr>
        <p:spPr>
          <a:xfrm>
            <a:off x="1142478" y="9332620"/>
            <a:ext cx="442760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여행사진 패키지</a:t>
            </a:r>
          </a:p>
        </p:txBody>
      </p:sp>
      <p:sp>
        <p:nvSpPr>
          <p:cNvPr id="2708" name="타원 79"/>
          <p:cNvSpPr/>
          <p:nvPr/>
        </p:nvSpPr>
        <p:spPr>
          <a:xfrm>
            <a:off x="734147" y="8807367"/>
            <a:ext cx="317676" cy="321894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09" name="타원 83"/>
          <p:cNvSpPr/>
          <p:nvPr/>
        </p:nvSpPr>
        <p:spPr>
          <a:xfrm>
            <a:off x="753174" y="10033885"/>
            <a:ext cx="317676" cy="32189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10" name="TextBox 82"/>
          <p:cNvSpPr txBox="1"/>
          <p:nvPr/>
        </p:nvSpPr>
        <p:spPr>
          <a:xfrm>
            <a:off x="1161505" y="9915671"/>
            <a:ext cx="448486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기타</a:t>
            </a:r>
          </a:p>
        </p:txBody>
      </p:sp>
      <p:sp>
        <p:nvSpPr>
          <p:cNvPr id="2711" name="타원 83"/>
          <p:cNvSpPr/>
          <p:nvPr/>
        </p:nvSpPr>
        <p:spPr>
          <a:xfrm>
            <a:off x="753174" y="9390419"/>
            <a:ext cx="317676" cy="321894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714" name="그룹"/>
          <p:cNvGrpSpPr/>
          <p:nvPr/>
        </p:nvGrpSpPr>
        <p:grpSpPr>
          <a:xfrm>
            <a:off x="2295062" y="11669528"/>
            <a:ext cx="1336928" cy="1336928"/>
            <a:chOff x="0" y="0"/>
            <a:chExt cx="1336927" cy="1336927"/>
          </a:xfrm>
        </p:grpSpPr>
        <p:sp>
          <p:nvSpPr>
            <p:cNvPr id="2712" name="원"/>
            <p:cNvSpPr/>
            <p:nvPr/>
          </p:nvSpPr>
          <p:spPr>
            <a:xfrm>
              <a:off x="0" y="0"/>
              <a:ext cx="1336928" cy="1336928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13" name="화살표"/>
            <p:cNvSpPr/>
            <p:nvPr/>
          </p:nvSpPr>
          <p:spPr>
            <a:xfrm>
              <a:off x="298797" y="234938"/>
              <a:ext cx="867051" cy="86705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grpSp>
        <p:nvGrpSpPr>
          <p:cNvPr id="2717" name="모서리가 둥근 직사각형 2"/>
          <p:cNvGrpSpPr/>
          <p:nvPr/>
        </p:nvGrpSpPr>
        <p:grpSpPr>
          <a:xfrm>
            <a:off x="5075844" y="4235312"/>
            <a:ext cx="576065" cy="576065"/>
            <a:chOff x="0" y="0"/>
            <a:chExt cx="576064" cy="576064"/>
          </a:xfrm>
        </p:grpSpPr>
        <p:sp>
          <p:nvSpPr>
            <p:cNvPr id="271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16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718" name="4.6.2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4.6.2</a:t>
            </a:r>
          </a:p>
        </p:txBody>
      </p:sp>
      <p:sp>
        <p:nvSpPr>
          <p:cNvPr id="2719" name="전담 사진가 선택"/>
          <p:cNvSpPr txBox="1"/>
          <p:nvPr/>
        </p:nvSpPr>
        <p:spPr>
          <a:xfrm>
            <a:off x="13591455" y="124291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선택</a:t>
            </a:r>
          </a:p>
        </p:txBody>
      </p:sp>
      <p:sp>
        <p:nvSpPr>
          <p:cNvPr id="272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72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72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72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72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72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72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2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72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72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73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73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732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지역 선택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세부적인 3개의 단계로 지역을 설정할 수 있다.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더 큰 범위가 지정되면 구, 동과 같은 작은 범위의 선택지가 표시된다.</a:t>
            </a:r>
          </a:p>
          <a:p>
            <a:pPr marL="669471" lvl="1" indent="-440871">
              <a:lnSpc>
                <a:spcPct val="120000"/>
              </a:lnSpc>
              <a:spcBef>
                <a:spcPts val="400"/>
              </a:spcBef>
              <a:buSzPct val="100000"/>
              <a:buFont typeface="Arial"/>
              <a:buChar char="•"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만약 특별하게 원하는 구, 동이 없을 경우 선택하지 않을 수 있다.</a:t>
            </a:r>
          </a:p>
        </p:txBody>
      </p:sp>
      <p:sp>
        <p:nvSpPr>
          <p:cNvPr id="2735" name="직선 연결선 36"/>
          <p:cNvSpPr/>
          <p:nvPr/>
        </p:nvSpPr>
        <p:spPr>
          <a:xfrm>
            <a:off x="4319125" y="2911130"/>
            <a:ext cx="5085649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36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내 주변 검색 </a:t>
            </a:r>
          </a:p>
        </p:txBody>
      </p:sp>
      <p:grpSp>
        <p:nvGrpSpPr>
          <p:cNvPr id="2741" name="그룹 37"/>
          <p:cNvGrpSpPr/>
          <p:nvPr/>
        </p:nvGrpSpPr>
        <p:grpSpPr>
          <a:xfrm>
            <a:off x="6660973" y="3905167"/>
            <a:ext cx="11276475" cy="9572870"/>
            <a:chOff x="0" y="489002"/>
            <a:chExt cx="11276474" cy="9572869"/>
          </a:xfrm>
        </p:grpSpPr>
        <p:grpSp>
          <p:nvGrpSpPr>
            <p:cNvPr id="2739" name="직사각형 39"/>
            <p:cNvGrpSpPr/>
            <p:nvPr/>
          </p:nvGrpSpPr>
          <p:grpSpPr>
            <a:xfrm>
              <a:off x="0" y="489003"/>
              <a:ext cx="11276475" cy="9572869"/>
              <a:chOff x="0" y="0"/>
              <a:chExt cx="11276474" cy="9572868"/>
            </a:xfrm>
          </p:grpSpPr>
          <p:sp>
            <p:nvSpPr>
              <p:cNvPr id="2737" name="직사각형"/>
              <p:cNvSpPr/>
              <p:nvPr/>
            </p:nvSpPr>
            <p:spPr>
              <a:xfrm>
                <a:off x="0" y="0"/>
                <a:ext cx="11276475" cy="9572869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38" name="`"/>
              <p:cNvSpPr txBox="1"/>
              <p:nvPr/>
            </p:nvSpPr>
            <p:spPr>
              <a:xfrm>
                <a:off x="134620" y="4335054"/>
                <a:ext cx="11007235" cy="9027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740" name="직선 연결선 8"/>
            <p:cNvSpPr/>
            <p:nvPr/>
          </p:nvSpPr>
          <p:spPr>
            <a:xfrm flipH="1">
              <a:off x="13031" y="489002"/>
              <a:ext cx="11256927" cy="9550044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742" name="TextBox 2"/>
          <p:cNvSpPr txBox="1"/>
          <p:nvPr/>
        </p:nvSpPr>
        <p:spPr>
          <a:xfrm>
            <a:off x="10354338" y="8558826"/>
            <a:ext cx="5231686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추천 작가 목록</a:t>
            </a:r>
          </a:p>
        </p:txBody>
      </p:sp>
      <p:sp>
        <p:nvSpPr>
          <p:cNvPr id="2743" name="직사각형 3"/>
          <p:cNvSpPr/>
          <p:nvPr/>
        </p:nvSpPr>
        <p:spPr>
          <a:xfrm>
            <a:off x="233484" y="3890680"/>
            <a:ext cx="6269457" cy="9549709"/>
          </a:xfrm>
          <a:prstGeom prst="rect">
            <a:avLst/>
          </a:prstGeom>
          <a:solidFill>
            <a:srgbClr val="F2F2F2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44" name="직사각형 7"/>
          <p:cNvSpPr/>
          <p:nvPr/>
        </p:nvSpPr>
        <p:spPr>
          <a:xfrm>
            <a:off x="355782" y="4131712"/>
            <a:ext cx="5760642" cy="76808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45" name="전담 사진가 선택"/>
          <p:cNvSpPr txBox="1"/>
          <p:nvPr/>
        </p:nvSpPr>
        <p:spPr>
          <a:xfrm>
            <a:off x="237929" y="2854856"/>
            <a:ext cx="4286402" cy="102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선택</a:t>
            </a:r>
          </a:p>
        </p:txBody>
      </p:sp>
      <p:sp>
        <p:nvSpPr>
          <p:cNvPr id="2746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47" name="직사각형"/>
          <p:cNvSpPr/>
          <p:nvPr/>
        </p:nvSpPr>
        <p:spPr>
          <a:xfrm>
            <a:off x="18117194" y="3279749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750" name="모서리가 둥근 직사각형 2"/>
          <p:cNvGrpSpPr/>
          <p:nvPr/>
        </p:nvGrpSpPr>
        <p:grpSpPr>
          <a:xfrm>
            <a:off x="1899043" y="5488378"/>
            <a:ext cx="576065" cy="576065"/>
            <a:chOff x="0" y="0"/>
            <a:chExt cx="576064" cy="576064"/>
          </a:xfrm>
        </p:grpSpPr>
        <p:sp>
          <p:nvSpPr>
            <p:cNvPr id="2748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49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751" name="검색"/>
          <p:cNvSpPr txBox="1"/>
          <p:nvPr/>
        </p:nvSpPr>
        <p:spPr>
          <a:xfrm>
            <a:off x="2414547" y="4105968"/>
            <a:ext cx="1047497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solidFill>
                  <a:srgbClr val="A7A7A7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검색</a:t>
            </a:r>
          </a:p>
        </p:txBody>
      </p:sp>
      <p:sp>
        <p:nvSpPr>
          <p:cNvPr id="2752" name="TextBox 6"/>
          <p:cNvSpPr txBox="1"/>
          <p:nvPr/>
        </p:nvSpPr>
        <p:spPr>
          <a:xfrm>
            <a:off x="368967" y="5332757"/>
            <a:ext cx="363621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지역</a:t>
            </a:r>
          </a:p>
        </p:txBody>
      </p:sp>
      <p:sp>
        <p:nvSpPr>
          <p:cNvPr id="2753" name="직사각형 7"/>
          <p:cNvSpPr/>
          <p:nvPr/>
        </p:nvSpPr>
        <p:spPr>
          <a:xfrm>
            <a:off x="478898" y="6873271"/>
            <a:ext cx="5760641" cy="76808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54" name="TextBox 9"/>
          <p:cNvSpPr txBox="1"/>
          <p:nvPr/>
        </p:nvSpPr>
        <p:spPr>
          <a:xfrm>
            <a:off x="653474" y="6908501"/>
            <a:ext cx="347647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선택안함</a:t>
            </a:r>
          </a:p>
        </p:txBody>
      </p:sp>
      <p:sp>
        <p:nvSpPr>
          <p:cNvPr id="2755" name="1/2 액자 61"/>
          <p:cNvSpPr/>
          <p:nvPr/>
        </p:nvSpPr>
        <p:spPr>
          <a:xfrm rot="8058151" flipH="1">
            <a:off x="5472531" y="7764057"/>
            <a:ext cx="535366" cy="549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530" y="2070"/>
                </a:lnTo>
                <a:lnTo>
                  <a:pt x="2473" y="2070"/>
                </a:lnTo>
                <a:lnTo>
                  <a:pt x="2473" y="19127"/>
                </a:lnTo>
                <a:lnTo>
                  <a:pt x="0" y="2160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56" name="TextBox 62"/>
          <p:cNvSpPr txBox="1"/>
          <p:nvPr/>
        </p:nvSpPr>
        <p:spPr>
          <a:xfrm>
            <a:off x="656732" y="7882615"/>
            <a:ext cx="3476479" cy="650241"/>
          </a:xfrm>
          <a:prstGeom prst="rect">
            <a:avLst/>
          </a:prstGeom>
          <a:ln w="12700">
            <a:miter lim="400000"/>
          </a:ln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2757" name="1/2 액자 64"/>
          <p:cNvSpPr/>
          <p:nvPr/>
        </p:nvSpPr>
        <p:spPr>
          <a:xfrm rot="8058151" flipH="1">
            <a:off x="5469272" y="8806160"/>
            <a:ext cx="535367" cy="549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530" y="2070"/>
                </a:lnTo>
                <a:lnTo>
                  <a:pt x="2473" y="2070"/>
                </a:lnTo>
                <a:lnTo>
                  <a:pt x="2473" y="19127"/>
                </a:lnTo>
                <a:lnTo>
                  <a:pt x="0" y="2160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58" name="TextBox 65"/>
          <p:cNvSpPr txBox="1"/>
          <p:nvPr/>
        </p:nvSpPr>
        <p:spPr>
          <a:xfrm>
            <a:off x="653474" y="8924717"/>
            <a:ext cx="3476479" cy="650241"/>
          </a:xfrm>
          <a:prstGeom prst="rect">
            <a:avLst/>
          </a:prstGeom>
          <a:ln w="12700">
            <a:miter lim="400000"/>
          </a:ln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2759" name="TextBox 66"/>
          <p:cNvSpPr txBox="1"/>
          <p:nvPr/>
        </p:nvSpPr>
        <p:spPr>
          <a:xfrm>
            <a:off x="612292" y="6079216"/>
            <a:ext cx="531310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&gt; 선택하지 않음</a:t>
            </a:r>
          </a:p>
        </p:txBody>
      </p:sp>
      <p:grpSp>
        <p:nvGrpSpPr>
          <p:cNvPr id="2762" name="그룹"/>
          <p:cNvGrpSpPr/>
          <p:nvPr/>
        </p:nvGrpSpPr>
        <p:grpSpPr>
          <a:xfrm>
            <a:off x="2295062" y="11669528"/>
            <a:ext cx="1336928" cy="1336928"/>
            <a:chOff x="0" y="0"/>
            <a:chExt cx="1336927" cy="1336927"/>
          </a:xfrm>
        </p:grpSpPr>
        <p:sp>
          <p:nvSpPr>
            <p:cNvPr id="2760" name="원"/>
            <p:cNvSpPr/>
            <p:nvPr/>
          </p:nvSpPr>
          <p:spPr>
            <a:xfrm>
              <a:off x="0" y="0"/>
              <a:ext cx="1336928" cy="1336928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61" name="화살표"/>
            <p:cNvSpPr/>
            <p:nvPr/>
          </p:nvSpPr>
          <p:spPr>
            <a:xfrm>
              <a:off x="298797" y="234938"/>
              <a:ext cx="867051" cy="86705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763" name="4.6.2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4.6.2</a:t>
            </a:r>
          </a:p>
        </p:txBody>
      </p:sp>
      <p:sp>
        <p:nvSpPr>
          <p:cNvPr id="2764" name="전담 사진가 선택"/>
          <p:cNvSpPr txBox="1"/>
          <p:nvPr/>
        </p:nvSpPr>
        <p:spPr>
          <a:xfrm>
            <a:off x="13591455" y="124291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선택</a:t>
            </a:r>
          </a:p>
        </p:txBody>
      </p:sp>
      <p:sp>
        <p:nvSpPr>
          <p:cNvPr id="2765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76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76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76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77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76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77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77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77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77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77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77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원하는 컨셉을 선택할 수 있다.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검색 결과 페이지로 넘어간다.</a:t>
            </a:r>
          </a:p>
        </p:txBody>
      </p:sp>
      <p:sp>
        <p:nvSpPr>
          <p:cNvPr id="2780" name="직선 연결선 36"/>
          <p:cNvSpPr/>
          <p:nvPr/>
        </p:nvSpPr>
        <p:spPr>
          <a:xfrm>
            <a:off x="4319125" y="2911130"/>
            <a:ext cx="5085649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81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내 주변 검색 </a:t>
            </a:r>
          </a:p>
        </p:txBody>
      </p:sp>
      <p:grpSp>
        <p:nvGrpSpPr>
          <p:cNvPr id="2786" name="그룹 37"/>
          <p:cNvGrpSpPr/>
          <p:nvPr/>
        </p:nvGrpSpPr>
        <p:grpSpPr>
          <a:xfrm>
            <a:off x="6742319" y="3128779"/>
            <a:ext cx="11062060" cy="4501588"/>
            <a:chOff x="0" y="2233161"/>
            <a:chExt cx="11062058" cy="4501586"/>
          </a:xfrm>
        </p:grpSpPr>
        <p:grpSp>
          <p:nvGrpSpPr>
            <p:cNvPr id="2784" name="직사각형 39"/>
            <p:cNvGrpSpPr/>
            <p:nvPr/>
          </p:nvGrpSpPr>
          <p:grpSpPr>
            <a:xfrm>
              <a:off x="0" y="2233161"/>
              <a:ext cx="11062060" cy="4501588"/>
              <a:chOff x="0" y="0"/>
              <a:chExt cx="11062058" cy="4501586"/>
            </a:xfrm>
          </p:grpSpPr>
          <p:sp>
            <p:nvSpPr>
              <p:cNvPr id="2782" name="직사각형"/>
              <p:cNvSpPr/>
              <p:nvPr/>
            </p:nvSpPr>
            <p:spPr>
              <a:xfrm>
                <a:off x="0" y="-1"/>
                <a:ext cx="11062060" cy="4501588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783" name="`"/>
              <p:cNvSpPr txBox="1"/>
              <p:nvPr/>
            </p:nvSpPr>
            <p:spPr>
              <a:xfrm>
                <a:off x="128065" y="1981817"/>
                <a:ext cx="10805929" cy="5379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785" name="직선 연결선 8"/>
            <p:cNvSpPr/>
            <p:nvPr/>
          </p:nvSpPr>
          <p:spPr>
            <a:xfrm flipH="1">
              <a:off x="12783" y="2233162"/>
              <a:ext cx="11042883" cy="4490852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787" name="TextBox 2"/>
          <p:cNvSpPr txBox="1"/>
          <p:nvPr/>
        </p:nvSpPr>
        <p:spPr>
          <a:xfrm>
            <a:off x="9864818" y="4896685"/>
            <a:ext cx="5231686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추천 작가 목록</a:t>
            </a:r>
          </a:p>
        </p:txBody>
      </p:sp>
      <p:sp>
        <p:nvSpPr>
          <p:cNvPr id="2788" name="직사각형 3"/>
          <p:cNvSpPr/>
          <p:nvPr/>
        </p:nvSpPr>
        <p:spPr>
          <a:xfrm>
            <a:off x="161903" y="3092370"/>
            <a:ext cx="6269457" cy="4563671"/>
          </a:xfrm>
          <a:prstGeom prst="rect">
            <a:avLst/>
          </a:prstGeom>
          <a:solidFill>
            <a:srgbClr val="F2F2F2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89" name="TextBox 84"/>
          <p:cNvSpPr txBox="1"/>
          <p:nvPr/>
        </p:nvSpPr>
        <p:spPr>
          <a:xfrm>
            <a:off x="305543" y="3251797"/>
            <a:ext cx="363621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컨셉</a:t>
            </a:r>
          </a:p>
        </p:txBody>
      </p:sp>
      <p:sp>
        <p:nvSpPr>
          <p:cNvPr id="2790" name="TextBox 85"/>
          <p:cNvSpPr txBox="1"/>
          <p:nvPr/>
        </p:nvSpPr>
        <p:spPr>
          <a:xfrm>
            <a:off x="1130599" y="4048138"/>
            <a:ext cx="186793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차분한</a:t>
            </a:r>
          </a:p>
        </p:txBody>
      </p:sp>
      <p:sp>
        <p:nvSpPr>
          <p:cNvPr id="2791" name="타원 86"/>
          <p:cNvSpPr/>
          <p:nvPr/>
        </p:nvSpPr>
        <p:spPr>
          <a:xfrm>
            <a:off x="722268" y="4234084"/>
            <a:ext cx="317676" cy="32189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92" name="TextBox 87"/>
          <p:cNvSpPr txBox="1"/>
          <p:nvPr/>
        </p:nvSpPr>
        <p:spPr>
          <a:xfrm>
            <a:off x="3758394" y="4048138"/>
            <a:ext cx="234440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발랄한</a:t>
            </a:r>
          </a:p>
        </p:txBody>
      </p:sp>
      <p:sp>
        <p:nvSpPr>
          <p:cNvPr id="2793" name="타원 88"/>
          <p:cNvSpPr/>
          <p:nvPr/>
        </p:nvSpPr>
        <p:spPr>
          <a:xfrm>
            <a:off x="3350063" y="4234084"/>
            <a:ext cx="317676" cy="321895"/>
          </a:xfrm>
          <a:prstGeom prst="ellipse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94" name="TextBox 75"/>
          <p:cNvSpPr txBox="1"/>
          <p:nvPr/>
        </p:nvSpPr>
        <p:spPr>
          <a:xfrm>
            <a:off x="1130599" y="4669154"/>
            <a:ext cx="209103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뉴트로</a:t>
            </a:r>
          </a:p>
        </p:txBody>
      </p:sp>
      <p:sp>
        <p:nvSpPr>
          <p:cNvPr id="2795" name="타원 76"/>
          <p:cNvSpPr/>
          <p:nvPr/>
        </p:nvSpPr>
        <p:spPr>
          <a:xfrm>
            <a:off x="722268" y="4855101"/>
            <a:ext cx="317676" cy="321895"/>
          </a:xfrm>
          <a:prstGeom prst="ellipse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96" name="TextBox 77"/>
          <p:cNvSpPr txBox="1"/>
          <p:nvPr/>
        </p:nvSpPr>
        <p:spPr>
          <a:xfrm>
            <a:off x="3758394" y="4669154"/>
            <a:ext cx="196016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힙한</a:t>
            </a:r>
          </a:p>
        </p:txBody>
      </p:sp>
      <p:sp>
        <p:nvSpPr>
          <p:cNvPr id="2797" name="타원 93"/>
          <p:cNvSpPr/>
          <p:nvPr/>
        </p:nvSpPr>
        <p:spPr>
          <a:xfrm>
            <a:off x="3350063" y="4855101"/>
            <a:ext cx="317676" cy="32189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798" name="TextBox 94"/>
          <p:cNvSpPr txBox="1"/>
          <p:nvPr/>
        </p:nvSpPr>
        <p:spPr>
          <a:xfrm>
            <a:off x="1130599" y="5392229"/>
            <a:ext cx="186793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귀여운</a:t>
            </a:r>
          </a:p>
        </p:txBody>
      </p:sp>
      <p:sp>
        <p:nvSpPr>
          <p:cNvPr id="2799" name="타원 95"/>
          <p:cNvSpPr/>
          <p:nvPr/>
        </p:nvSpPr>
        <p:spPr>
          <a:xfrm>
            <a:off x="722268" y="5578175"/>
            <a:ext cx="317676" cy="32189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00" name="TextBox 96"/>
          <p:cNvSpPr txBox="1"/>
          <p:nvPr/>
        </p:nvSpPr>
        <p:spPr>
          <a:xfrm>
            <a:off x="3758394" y="5392229"/>
            <a:ext cx="234440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빈티지</a:t>
            </a:r>
          </a:p>
        </p:txBody>
      </p:sp>
      <p:sp>
        <p:nvSpPr>
          <p:cNvPr id="2801" name="타원 97"/>
          <p:cNvSpPr/>
          <p:nvPr/>
        </p:nvSpPr>
        <p:spPr>
          <a:xfrm>
            <a:off x="3350063" y="5578175"/>
            <a:ext cx="317676" cy="321895"/>
          </a:xfrm>
          <a:prstGeom prst="ellipse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02" name="TextBox 98"/>
          <p:cNvSpPr txBox="1"/>
          <p:nvPr/>
        </p:nvSpPr>
        <p:spPr>
          <a:xfrm>
            <a:off x="1116789" y="6104007"/>
            <a:ext cx="154424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깔끔한</a:t>
            </a:r>
          </a:p>
        </p:txBody>
      </p:sp>
      <p:sp>
        <p:nvSpPr>
          <p:cNvPr id="2803" name="타원 99"/>
          <p:cNvSpPr/>
          <p:nvPr/>
        </p:nvSpPr>
        <p:spPr>
          <a:xfrm>
            <a:off x="708458" y="6289954"/>
            <a:ext cx="317676" cy="321894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04" name="TextBox 100"/>
          <p:cNvSpPr txBox="1"/>
          <p:nvPr/>
        </p:nvSpPr>
        <p:spPr>
          <a:xfrm>
            <a:off x="3758394" y="6103599"/>
            <a:ext cx="154424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감성적</a:t>
            </a:r>
          </a:p>
        </p:txBody>
      </p:sp>
      <p:sp>
        <p:nvSpPr>
          <p:cNvPr id="2805" name="타원 101"/>
          <p:cNvSpPr/>
          <p:nvPr/>
        </p:nvSpPr>
        <p:spPr>
          <a:xfrm>
            <a:off x="3350063" y="6289546"/>
            <a:ext cx="317676" cy="321895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811" name="그룹 114"/>
          <p:cNvGrpSpPr/>
          <p:nvPr/>
        </p:nvGrpSpPr>
        <p:grpSpPr>
          <a:xfrm>
            <a:off x="124538" y="11459343"/>
            <a:ext cx="18164678" cy="1912556"/>
            <a:chOff x="0" y="0"/>
            <a:chExt cx="18164677" cy="1912554"/>
          </a:xfrm>
        </p:grpSpPr>
        <p:grpSp>
          <p:nvGrpSpPr>
            <p:cNvPr id="2808" name="직사각형 115"/>
            <p:cNvGrpSpPr/>
            <p:nvPr/>
          </p:nvGrpSpPr>
          <p:grpSpPr>
            <a:xfrm>
              <a:off x="0" y="-1"/>
              <a:ext cx="18164678" cy="1912556"/>
              <a:chOff x="0" y="0"/>
              <a:chExt cx="18164677" cy="1912554"/>
            </a:xfrm>
          </p:grpSpPr>
          <p:sp>
            <p:nvSpPr>
              <p:cNvPr id="2806" name="직사각형"/>
              <p:cNvSpPr/>
              <p:nvPr/>
            </p:nvSpPr>
            <p:spPr>
              <a:xfrm>
                <a:off x="0" y="-1"/>
                <a:ext cx="18164678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807" name="`"/>
              <p:cNvSpPr txBox="1"/>
              <p:nvPr/>
            </p:nvSpPr>
            <p:spPr>
              <a:xfrm>
                <a:off x="134620" y="466057"/>
                <a:ext cx="17895438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809" name="TextBox 116"/>
            <p:cNvSpPr txBox="1"/>
            <p:nvPr/>
          </p:nvSpPr>
          <p:spPr>
            <a:xfrm>
              <a:off x="6157079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2810" name="TextBox 117"/>
            <p:cNvSpPr txBox="1"/>
            <p:nvPr/>
          </p:nvSpPr>
          <p:spPr>
            <a:xfrm>
              <a:off x="5664403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sp>
        <p:nvSpPr>
          <p:cNvPr id="2812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13" name="직사각형"/>
          <p:cNvSpPr/>
          <p:nvPr/>
        </p:nvSpPr>
        <p:spPr>
          <a:xfrm>
            <a:off x="18107522" y="7664882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14" name="원"/>
          <p:cNvSpPr/>
          <p:nvPr/>
        </p:nvSpPr>
        <p:spPr>
          <a:xfrm>
            <a:off x="8059008" y="8489806"/>
            <a:ext cx="2276673" cy="227667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15" name="화살표"/>
          <p:cNvSpPr/>
          <p:nvPr/>
        </p:nvSpPr>
        <p:spPr>
          <a:xfrm>
            <a:off x="8567834" y="8889886"/>
            <a:ext cx="1476513" cy="147651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818" name="모서리가 둥근 직사각형 2"/>
          <p:cNvGrpSpPr/>
          <p:nvPr/>
        </p:nvGrpSpPr>
        <p:grpSpPr>
          <a:xfrm>
            <a:off x="4576634" y="3118001"/>
            <a:ext cx="576065" cy="576065"/>
            <a:chOff x="0" y="0"/>
            <a:chExt cx="576064" cy="576064"/>
          </a:xfrm>
        </p:grpSpPr>
        <p:sp>
          <p:nvSpPr>
            <p:cNvPr id="281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817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21" name="모서리가 둥근 직사각형 2"/>
          <p:cNvGrpSpPr/>
          <p:nvPr/>
        </p:nvGrpSpPr>
        <p:grpSpPr>
          <a:xfrm>
            <a:off x="9809819" y="8367502"/>
            <a:ext cx="576065" cy="576065"/>
            <a:chOff x="0" y="0"/>
            <a:chExt cx="576064" cy="576064"/>
          </a:xfrm>
        </p:grpSpPr>
        <p:sp>
          <p:nvSpPr>
            <p:cNvPr id="281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820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822" name="4.6.2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4.6.2</a:t>
            </a:r>
          </a:p>
        </p:txBody>
      </p:sp>
      <p:sp>
        <p:nvSpPr>
          <p:cNvPr id="2823" name="전담 사진가 선택"/>
          <p:cNvSpPr txBox="1"/>
          <p:nvPr/>
        </p:nvSpPr>
        <p:spPr>
          <a:xfrm>
            <a:off x="13591455" y="124291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선택</a:t>
            </a:r>
          </a:p>
        </p:txBody>
      </p:sp>
      <p:sp>
        <p:nvSpPr>
          <p:cNvPr id="2824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825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826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827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830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828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829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31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832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833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834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35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836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2" name="그룹 58"/>
          <p:cNvGrpSpPr/>
          <p:nvPr/>
        </p:nvGrpSpPr>
        <p:grpSpPr>
          <a:xfrm>
            <a:off x="308327" y="3919331"/>
            <a:ext cx="4970903" cy="6909997"/>
            <a:chOff x="0" y="361479"/>
            <a:chExt cx="4970901" cy="6909996"/>
          </a:xfrm>
        </p:grpSpPr>
        <p:grpSp>
          <p:nvGrpSpPr>
            <p:cNvPr id="2840" name="직사각형 59"/>
            <p:cNvGrpSpPr/>
            <p:nvPr/>
          </p:nvGrpSpPr>
          <p:grpSpPr>
            <a:xfrm>
              <a:off x="0" y="361479"/>
              <a:ext cx="4970902" cy="6909997"/>
              <a:chOff x="0" y="0"/>
              <a:chExt cx="4970901" cy="6909996"/>
            </a:xfrm>
          </p:grpSpPr>
          <p:sp>
            <p:nvSpPr>
              <p:cNvPr id="2838" name="직사각형"/>
              <p:cNvSpPr/>
              <p:nvPr/>
            </p:nvSpPr>
            <p:spPr>
              <a:xfrm>
                <a:off x="0" y="-1"/>
                <a:ext cx="4970902" cy="6909997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839" name="`"/>
              <p:cNvSpPr txBox="1"/>
              <p:nvPr/>
            </p:nvSpPr>
            <p:spPr>
              <a:xfrm>
                <a:off x="134620" y="3042117"/>
                <a:ext cx="4701662" cy="825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841" name="직선 연결선 8"/>
            <p:cNvSpPr/>
            <p:nvPr/>
          </p:nvSpPr>
          <p:spPr>
            <a:xfrm flipH="1">
              <a:off x="5745" y="361479"/>
              <a:ext cx="4962286" cy="6893519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843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66589"/>
            <a:ext cx="5783523" cy="118505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프로필 박스를 누르면 작가의 포트폴리오를 확인할 수 있다. (프로필 페이지가 팝업으로 뜸)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검색 필터링 정보를 알 수 있다.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결제 페이지로 넘어간다</a:t>
            </a:r>
          </a:p>
        </p:txBody>
      </p:sp>
      <p:sp>
        <p:nvSpPr>
          <p:cNvPr id="2844" name="직선 연결선 36"/>
          <p:cNvSpPr/>
          <p:nvPr/>
        </p:nvSpPr>
        <p:spPr>
          <a:xfrm>
            <a:off x="4319125" y="2911130"/>
            <a:ext cx="5085649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45" name="TextBox 51"/>
          <p:cNvSpPr txBox="1"/>
          <p:nvPr/>
        </p:nvSpPr>
        <p:spPr>
          <a:xfrm>
            <a:off x="4438948" y="1366514"/>
            <a:ext cx="386303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내 주변 검색 </a:t>
            </a:r>
          </a:p>
        </p:txBody>
      </p:sp>
      <p:sp>
        <p:nvSpPr>
          <p:cNvPr id="2846" name="TextBox 2"/>
          <p:cNvSpPr txBox="1"/>
          <p:nvPr/>
        </p:nvSpPr>
        <p:spPr>
          <a:xfrm>
            <a:off x="1176682" y="6692792"/>
            <a:ext cx="3508660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검색 필터링</a:t>
            </a:r>
          </a:p>
        </p:txBody>
      </p:sp>
      <p:sp>
        <p:nvSpPr>
          <p:cNvPr id="2847" name="직사각형 6"/>
          <p:cNvSpPr/>
          <p:nvPr/>
        </p:nvSpPr>
        <p:spPr>
          <a:xfrm>
            <a:off x="5409994" y="3927610"/>
            <a:ext cx="12795650" cy="333200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84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64" y="4128581"/>
            <a:ext cx="4473419" cy="2982281"/>
          </a:xfrm>
          <a:prstGeom prst="rect">
            <a:avLst/>
          </a:prstGeom>
          <a:ln w="12700">
            <a:miter lim="400000"/>
          </a:ln>
        </p:spPr>
      </p:pic>
      <p:sp>
        <p:nvSpPr>
          <p:cNvPr id="2849" name="TextBox 7"/>
          <p:cNvSpPr txBox="1"/>
          <p:nvPr/>
        </p:nvSpPr>
        <p:spPr>
          <a:xfrm>
            <a:off x="10296207" y="4069215"/>
            <a:ext cx="6860952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</a:t>
            </a:r>
          </a:p>
        </p:txBody>
      </p:sp>
      <p:sp>
        <p:nvSpPr>
          <p:cNvPr id="2850" name="TextBox 72"/>
          <p:cNvSpPr txBox="1"/>
          <p:nvPr/>
        </p:nvSpPr>
        <p:spPr>
          <a:xfrm>
            <a:off x="10822242" y="4843149"/>
            <a:ext cx="16844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차분한</a:t>
            </a:r>
          </a:p>
        </p:txBody>
      </p:sp>
      <p:sp>
        <p:nvSpPr>
          <p:cNvPr id="2851" name="TextBox 73"/>
          <p:cNvSpPr txBox="1"/>
          <p:nvPr/>
        </p:nvSpPr>
        <p:spPr>
          <a:xfrm>
            <a:off x="10822242" y="5543272"/>
            <a:ext cx="68609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구로구 흑석동</a:t>
            </a:r>
          </a:p>
        </p:txBody>
      </p:sp>
      <p:sp>
        <p:nvSpPr>
          <p:cNvPr id="2852" name="TextBox 78"/>
          <p:cNvSpPr txBox="1"/>
          <p:nvPr/>
        </p:nvSpPr>
        <p:spPr>
          <a:xfrm>
            <a:off x="12560629" y="4843149"/>
            <a:ext cx="16844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pic>
        <p:nvPicPr>
          <p:cNvPr id="2853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247" y="6352109"/>
            <a:ext cx="556668" cy="55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854" name="TextBox 79"/>
          <p:cNvSpPr txBox="1"/>
          <p:nvPr/>
        </p:nvSpPr>
        <p:spPr>
          <a:xfrm>
            <a:off x="11353813" y="6310474"/>
            <a:ext cx="27678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4.9 (85개)</a:t>
            </a:r>
          </a:p>
        </p:txBody>
      </p:sp>
      <p:sp>
        <p:nvSpPr>
          <p:cNvPr id="2855" name="직선 연결선 10"/>
          <p:cNvSpPr/>
          <p:nvPr/>
        </p:nvSpPr>
        <p:spPr>
          <a:xfrm>
            <a:off x="13402839" y="6281935"/>
            <a:ext cx="1" cy="75875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856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358" y="6452258"/>
            <a:ext cx="591987" cy="591988"/>
          </a:xfrm>
          <a:prstGeom prst="rect">
            <a:avLst/>
          </a:prstGeom>
          <a:ln w="12700">
            <a:miter lim="400000"/>
          </a:ln>
        </p:spPr>
      </p:pic>
      <p:sp>
        <p:nvSpPr>
          <p:cNvPr id="2857" name="TextBox 81"/>
          <p:cNvSpPr txBox="1"/>
          <p:nvPr/>
        </p:nvSpPr>
        <p:spPr>
          <a:xfrm>
            <a:off x="14336898" y="6370970"/>
            <a:ext cx="276783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2858" name="직사각형 82"/>
          <p:cNvSpPr/>
          <p:nvPr/>
        </p:nvSpPr>
        <p:spPr>
          <a:xfrm>
            <a:off x="5409994" y="7451573"/>
            <a:ext cx="12795650" cy="333200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59" name="TextBox 89"/>
          <p:cNvSpPr txBox="1"/>
          <p:nvPr/>
        </p:nvSpPr>
        <p:spPr>
          <a:xfrm>
            <a:off x="10296207" y="7593179"/>
            <a:ext cx="6860952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김00 작가</a:t>
            </a:r>
          </a:p>
        </p:txBody>
      </p:sp>
      <p:sp>
        <p:nvSpPr>
          <p:cNvPr id="2860" name="TextBox 90"/>
          <p:cNvSpPr txBox="1"/>
          <p:nvPr/>
        </p:nvSpPr>
        <p:spPr>
          <a:xfrm>
            <a:off x="10822242" y="8367111"/>
            <a:ext cx="16844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빈티지</a:t>
            </a:r>
          </a:p>
        </p:txBody>
      </p:sp>
      <p:sp>
        <p:nvSpPr>
          <p:cNvPr id="2861" name="TextBox 91"/>
          <p:cNvSpPr txBox="1"/>
          <p:nvPr/>
        </p:nvSpPr>
        <p:spPr>
          <a:xfrm>
            <a:off x="10822242" y="9067234"/>
            <a:ext cx="68609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강남구 논현동</a:t>
            </a:r>
          </a:p>
        </p:txBody>
      </p:sp>
      <p:sp>
        <p:nvSpPr>
          <p:cNvPr id="2862" name="TextBox 118"/>
          <p:cNvSpPr txBox="1"/>
          <p:nvPr/>
        </p:nvSpPr>
        <p:spPr>
          <a:xfrm>
            <a:off x="12560629" y="8367111"/>
            <a:ext cx="16844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뉴트로</a:t>
            </a:r>
          </a:p>
        </p:txBody>
      </p:sp>
      <p:pic>
        <p:nvPicPr>
          <p:cNvPr id="2863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247" y="9876072"/>
            <a:ext cx="556668" cy="55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864" name="TextBox 120"/>
          <p:cNvSpPr txBox="1"/>
          <p:nvPr/>
        </p:nvSpPr>
        <p:spPr>
          <a:xfrm>
            <a:off x="11353813" y="9834437"/>
            <a:ext cx="27678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3.8 (25개)</a:t>
            </a:r>
          </a:p>
        </p:txBody>
      </p:sp>
      <p:sp>
        <p:nvSpPr>
          <p:cNvPr id="2865" name="직선 연결선 121"/>
          <p:cNvSpPr/>
          <p:nvPr/>
        </p:nvSpPr>
        <p:spPr>
          <a:xfrm>
            <a:off x="13402839" y="9805899"/>
            <a:ext cx="1" cy="75875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866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358" y="9976221"/>
            <a:ext cx="591987" cy="591987"/>
          </a:xfrm>
          <a:prstGeom prst="rect">
            <a:avLst/>
          </a:prstGeom>
          <a:ln w="12700">
            <a:miter lim="400000"/>
          </a:ln>
        </p:spPr>
      </p:pic>
      <p:sp>
        <p:nvSpPr>
          <p:cNvPr id="2867" name="TextBox 123"/>
          <p:cNvSpPr txBox="1"/>
          <p:nvPr/>
        </p:nvSpPr>
        <p:spPr>
          <a:xfrm>
            <a:off x="14370764" y="9962666"/>
            <a:ext cx="276783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58개</a:t>
            </a:r>
          </a:p>
        </p:txBody>
      </p:sp>
      <p:pic>
        <p:nvPicPr>
          <p:cNvPr id="2868" name="Picture 14" descr="Picture 14"/>
          <p:cNvPicPr>
            <a:picLocks noChangeAspect="1"/>
          </p:cNvPicPr>
          <p:nvPr/>
        </p:nvPicPr>
        <p:blipFill>
          <a:blip r:embed="rId5"/>
          <a:srcRect b="38457"/>
          <a:stretch>
            <a:fillRect/>
          </a:stretch>
        </p:blipFill>
        <p:spPr>
          <a:xfrm>
            <a:off x="5511687" y="7593179"/>
            <a:ext cx="4662601" cy="2999380"/>
          </a:xfrm>
          <a:prstGeom prst="rect">
            <a:avLst/>
          </a:prstGeom>
          <a:ln w="12700">
            <a:miter lim="400000"/>
          </a:ln>
        </p:spPr>
      </p:pic>
      <p:sp>
        <p:nvSpPr>
          <p:cNvPr id="2869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70" name="직사각형"/>
          <p:cNvSpPr/>
          <p:nvPr/>
        </p:nvSpPr>
        <p:spPr>
          <a:xfrm>
            <a:off x="18117194" y="3279749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871" name="전담사진가를 선택해주세요"/>
          <p:cNvSpPr txBox="1"/>
          <p:nvPr/>
        </p:nvSpPr>
        <p:spPr>
          <a:xfrm>
            <a:off x="275917" y="2988001"/>
            <a:ext cx="6753555" cy="102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전담사진가를 선택해주세요</a:t>
            </a:r>
          </a:p>
        </p:txBody>
      </p:sp>
      <p:sp>
        <p:nvSpPr>
          <p:cNvPr id="2872" name="선택 완료"/>
          <p:cNvSpPr/>
          <p:nvPr/>
        </p:nvSpPr>
        <p:spPr>
          <a:xfrm>
            <a:off x="5233043" y="11166540"/>
            <a:ext cx="7972164" cy="1676148"/>
          </a:xfrm>
          <a:prstGeom prst="roundRect">
            <a:avLst>
              <a:gd name="adj" fmla="val 30308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>
              <a:lnSpc>
                <a:spcPct val="100000"/>
              </a:lnSpc>
              <a:defRPr sz="4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선택 완료</a:t>
            </a:r>
          </a:p>
        </p:txBody>
      </p:sp>
      <p:grpSp>
        <p:nvGrpSpPr>
          <p:cNvPr id="2875" name="모서리가 둥근 직사각형 2"/>
          <p:cNvGrpSpPr/>
          <p:nvPr/>
        </p:nvGrpSpPr>
        <p:grpSpPr>
          <a:xfrm>
            <a:off x="15096525" y="4131785"/>
            <a:ext cx="576065" cy="576065"/>
            <a:chOff x="0" y="0"/>
            <a:chExt cx="576064" cy="576064"/>
          </a:xfrm>
        </p:grpSpPr>
        <p:sp>
          <p:nvSpPr>
            <p:cNvPr id="287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874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878" name="모서리가 둥근 직사각형 2"/>
          <p:cNvGrpSpPr/>
          <p:nvPr/>
        </p:nvGrpSpPr>
        <p:grpSpPr>
          <a:xfrm>
            <a:off x="4325094" y="6107865"/>
            <a:ext cx="576065" cy="576065"/>
            <a:chOff x="0" y="0"/>
            <a:chExt cx="576064" cy="576064"/>
          </a:xfrm>
        </p:grpSpPr>
        <p:sp>
          <p:nvSpPr>
            <p:cNvPr id="287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877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881" name="모서리가 둥근 직사각형 2"/>
          <p:cNvGrpSpPr/>
          <p:nvPr/>
        </p:nvGrpSpPr>
        <p:grpSpPr>
          <a:xfrm>
            <a:off x="11198628" y="11787356"/>
            <a:ext cx="576065" cy="576065"/>
            <a:chOff x="0" y="0"/>
            <a:chExt cx="576064" cy="576064"/>
          </a:xfrm>
        </p:grpSpPr>
        <p:sp>
          <p:nvSpPr>
            <p:cNvPr id="287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880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882" name="4.6.3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4.6.3</a:t>
            </a:r>
          </a:p>
        </p:txBody>
      </p:sp>
      <p:sp>
        <p:nvSpPr>
          <p:cNvPr id="2883" name="전담 사진가 검색 결과"/>
          <p:cNvSpPr txBox="1"/>
          <p:nvPr/>
        </p:nvSpPr>
        <p:spPr>
          <a:xfrm>
            <a:off x="13184168" y="146778"/>
            <a:ext cx="371519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검색 결과</a:t>
            </a:r>
          </a:p>
        </p:txBody>
      </p:sp>
      <p:sp>
        <p:nvSpPr>
          <p:cNvPr id="2884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885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886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887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890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888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889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91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892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893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894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95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896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783523" cy="1185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전담사진가의 정보가 나타난다.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구입하고자 하는 패키지 정보를 보여준다.</a:t>
            </a:r>
          </a:p>
          <a:p>
            <a:pPr>
              <a:lnSpc>
                <a:spcPct val="120000"/>
              </a:lnSpc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결제 시 사용할 수 있는 쿠폰, 포인트 혜택을 보여준다.</a:t>
            </a:r>
          </a:p>
        </p:txBody>
      </p:sp>
      <p:grpSp>
        <p:nvGrpSpPr>
          <p:cNvPr id="2903" name="그룹 35"/>
          <p:cNvGrpSpPr/>
          <p:nvPr/>
        </p:nvGrpSpPr>
        <p:grpSpPr>
          <a:xfrm>
            <a:off x="286679" y="932722"/>
            <a:ext cx="4800532" cy="1316766"/>
            <a:chOff x="0" y="0"/>
            <a:chExt cx="4800531" cy="1316765"/>
          </a:xfrm>
        </p:grpSpPr>
        <p:grpSp>
          <p:nvGrpSpPr>
            <p:cNvPr id="2901" name="직사각형 38"/>
            <p:cNvGrpSpPr/>
            <p:nvPr/>
          </p:nvGrpSpPr>
          <p:grpSpPr>
            <a:xfrm>
              <a:off x="-1" y="-1"/>
              <a:ext cx="4800532" cy="1316767"/>
              <a:chOff x="0" y="0"/>
              <a:chExt cx="4800531" cy="1316765"/>
            </a:xfrm>
          </p:grpSpPr>
          <p:sp>
            <p:nvSpPr>
              <p:cNvPr id="2899" name="직사각형"/>
              <p:cNvSpPr/>
              <p:nvPr/>
            </p:nvSpPr>
            <p:spPr>
              <a:xfrm>
                <a:off x="-1" y="-1"/>
                <a:ext cx="4800532" cy="1316767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900" name="`"/>
              <p:cNvSpPr txBox="1"/>
              <p:nvPr/>
            </p:nvSpPr>
            <p:spPr>
              <a:xfrm>
                <a:off x="134619" y="168162"/>
                <a:ext cx="4531292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902" name="직선 연결선 8"/>
            <p:cNvSpPr/>
            <p:nvPr/>
          </p:nvSpPr>
          <p:spPr>
            <a:xfrm flipH="1">
              <a:off x="5548" y="-1"/>
              <a:ext cx="4792209" cy="131362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904" name="TextBox 3"/>
          <p:cNvSpPr txBox="1"/>
          <p:nvPr/>
        </p:nvSpPr>
        <p:spPr>
          <a:xfrm>
            <a:off x="928847" y="2480874"/>
            <a:ext cx="4473419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전담 사진가</a:t>
            </a:r>
          </a:p>
        </p:txBody>
      </p:sp>
      <p:sp>
        <p:nvSpPr>
          <p:cNvPr id="2905" name="직사각형 42"/>
          <p:cNvSpPr/>
          <p:nvPr/>
        </p:nvSpPr>
        <p:spPr>
          <a:xfrm>
            <a:off x="1246783" y="3630736"/>
            <a:ext cx="16510863" cy="333200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90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54" y="3831706"/>
            <a:ext cx="4473419" cy="2982281"/>
          </a:xfrm>
          <a:prstGeom prst="rect">
            <a:avLst/>
          </a:prstGeom>
          <a:ln w="12700">
            <a:miter lim="400000"/>
          </a:ln>
        </p:spPr>
      </p:pic>
      <p:sp>
        <p:nvSpPr>
          <p:cNvPr id="2907" name="TextBox 44"/>
          <p:cNvSpPr txBox="1"/>
          <p:nvPr/>
        </p:nvSpPr>
        <p:spPr>
          <a:xfrm>
            <a:off x="6140698" y="3772341"/>
            <a:ext cx="6860951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박00 작가</a:t>
            </a:r>
          </a:p>
        </p:txBody>
      </p:sp>
      <p:sp>
        <p:nvSpPr>
          <p:cNvPr id="2908" name="TextBox 45"/>
          <p:cNvSpPr txBox="1"/>
          <p:nvPr/>
        </p:nvSpPr>
        <p:spPr>
          <a:xfrm>
            <a:off x="6666733" y="4546274"/>
            <a:ext cx="16844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차분한</a:t>
            </a:r>
          </a:p>
        </p:txBody>
      </p:sp>
      <p:sp>
        <p:nvSpPr>
          <p:cNvPr id="2909" name="TextBox 46"/>
          <p:cNvSpPr txBox="1"/>
          <p:nvPr/>
        </p:nvSpPr>
        <p:spPr>
          <a:xfrm>
            <a:off x="6666732" y="5246397"/>
            <a:ext cx="68609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서울시 구로구 흑석동</a:t>
            </a:r>
          </a:p>
        </p:txBody>
      </p:sp>
      <p:sp>
        <p:nvSpPr>
          <p:cNvPr id="2910" name="TextBox 47"/>
          <p:cNvSpPr txBox="1"/>
          <p:nvPr/>
        </p:nvSpPr>
        <p:spPr>
          <a:xfrm>
            <a:off x="8405120" y="4546274"/>
            <a:ext cx="16844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 모던한</a:t>
            </a:r>
          </a:p>
        </p:txBody>
      </p:sp>
      <p:pic>
        <p:nvPicPr>
          <p:cNvPr id="2911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38" y="6055234"/>
            <a:ext cx="556668" cy="55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912" name="TextBox 49"/>
          <p:cNvSpPr txBox="1"/>
          <p:nvPr/>
        </p:nvSpPr>
        <p:spPr>
          <a:xfrm>
            <a:off x="7198304" y="6013599"/>
            <a:ext cx="27678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4.9 (85개)</a:t>
            </a:r>
          </a:p>
        </p:txBody>
      </p:sp>
      <p:sp>
        <p:nvSpPr>
          <p:cNvPr id="2913" name="직선 연결선 50"/>
          <p:cNvSpPr/>
          <p:nvPr/>
        </p:nvSpPr>
        <p:spPr>
          <a:xfrm>
            <a:off x="9247330" y="5985061"/>
            <a:ext cx="1" cy="75875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291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848" y="6155383"/>
            <a:ext cx="591987" cy="591988"/>
          </a:xfrm>
          <a:prstGeom prst="rect">
            <a:avLst/>
          </a:prstGeom>
          <a:ln w="12700">
            <a:miter lim="400000"/>
          </a:ln>
        </p:spPr>
      </p:pic>
      <p:sp>
        <p:nvSpPr>
          <p:cNvPr id="2915" name="TextBox 54"/>
          <p:cNvSpPr txBox="1"/>
          <p:nvPr/>
        </p:nvSpPr>
        <p:spPr>
          <a:xfrm>
            <a:off x="10181390" y="6074095"/>
            <a:ext cx="27678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618개</a:t>
            </a:r>
          </a:p>
        </p:txBody>
      </p:sp>
      <p:sp>
        <p:nvSpPr>
          <p:cNvPr id="2916" name="직선 연결선 8"/>
          <p:cNvSpPr/>
          <p:nvPr/>
        </p:nvSpPr>
        <p:spPr>
          <a:xfrm>
            <a:off x="862741" y="7434064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17" name="TextBox 56"/>
          <p:cNvSpPr txBox="1"/>
          <p:nvPr/>
        </p:nvSpPr>
        <p:spPr>
          <a:xfrm>
            <a:off x="1176682" y="7434064"/>
            <a:ext cx="321254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패키지 정보</a:t>
            </a:r>
          </a:p>
        </p:txBody>
      </p:sp>
      <p:sp>
        <p:nvSpPr>
          <p:cNvPr id="2918" name="Google Shape;1081;g125a8d08816_17_309"/>
          <p:cNvSpPr txBox="1"/>
          <p:nvPr/>
        </p:nvSpPr>
        <p:spPr>
          <a:xfrm>
            <a:off x="10315407" y="10416653"/>
            <a:ext cx="2657804" cy="4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수정</a:t>
            </a:r>
          </a:p>
        </p:txBody>
      </p:sp>
      <p:sp>
        <p:nvSpPr>
          <p:cNvPr id="2919" name="Google Shape;1075;g125a8d08816_17_309"/>
          <p:cNvSpPr txBox="1"/>
          <p:nvPr/>
        </p:nvSpPr>
        <p:spPr>
          <a:xfrm>
            <a:off x="1968423" y="8621842"/>
            <a:ext cx="1629063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상품명</a:t>
            </a:r>
          </a:p>
        </p:txBody>
      </p:sp>
      <p:sp>
        <p:nvSpPr>
          <p:cNvPr id="2920" name="Google Shape;1077;g125a8d08816_17_309"/>
          <p:cNvSpPr txBox="1"/>
          <p:nvPr/>
        </p:nvSpPr>
        <p:spPr>
          <a:xfrm>
            <a:off x="4250973" y="8706339"/>
            <a:ext cx="5292921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바디프로필 패키지       120,000원</a:t>
            </a:r>
          </a:p>
        </p:txBody>
      </p:sp>
      <p:sp>
        <p:nvSpPr>
          <p:cNvPr id="2921" name="직선 연결선 93"/>
          <p:cNvSpPr/>
          <p:nvPr/>
        </p:nvSpPr>
        <p:spPr>
          <a:xfrm>
            <a:off x="827639" y="10122362"/>
            <a:ext cx="17089900" cy="1"/>
          </a:xfrm>
          <a:prstGeom prst="line">
            <a:avLst/>
          </a:prstGeom>
          <a:ln w="25400">
            <a:solidFill>
              <a:srgbClr val="E7E6E6"/>
            </a:solidFill>
          </a:ln>
        </p:spPr>
        <p:txBody>
          <a:bodyPr lIns="121919" tIns="121919" rIns="121919" bIns="121919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22" name="TextBox 94"/>
          <p:cNvSpPr txBox="1"/>
          <p:nvPr/>
        </p:nvSpPr>
        <p:spPr>
          <a:xfrm>
            <a:off x="1176682" y="10370925"/>
            <a:ext cx="321254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2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쿠폰/포인트</a:t>
            </a:r>
          </a:p>
        </p:txBody>
      </p:sp>
      <p:sp>
        <p:nvSpPr>
          <p:cNvPr id="2923" name="Google Shape;1075;g125a8d08816_17_309"/>
          <p:cNvSpPr txBox="1"/>
          <p:nvPr/>
        </p:nvSpPr>
        <p:spPr>
          <a:xfrm>
            <a:off x="1872413" y="11273738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사용 가능한 쿠폰</a:t>
            </a:r>
          </a:p>
        </p:txBody>
      </p:sp>
      <p:sp>
        <p:nvSpPr>
          <p:cNvPr id="2924" name="Google Shape;1077;g125a8d08816_17_309"/>
          <p:cNvSpPr txBox="1"/>
          <p:nvPr/>
        </p:nvSpPr>
        <p:spPr>
          <a:xfrm>
            <a:off x="6023773" y="11310341"/>
            <a:ext cx="4518849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사용 가능한 쿠폰 없음</a:t>
            </a:r>
          </a:p>
        </p:txBody>
      </p:sp>
      <p:grpSp>
        <p:nvGrpSpPr>
          <p:cNvPr id="2927" name="Google Shape;1080;g125a8d08816_17_309"/>
          <p:cNvGrpSpPr/>
          <p:nvPr/>
        </p:nvGrpSpPr>
        <p:grpSpPr>
          <a:xfrm>
            <a:off x="15456365" y="11111336"/>
            <a:ext cx="2060331" cy="796518"/>
            <a:chOff x="0" y="0"/>
            <a:chExt cx="2060330" cy="796517"/>
          </a:xfrm>
        </p:grpSpPr>
        <p:sp>
          <p:nvSpPr>
            <p:cNvPr id="2925" name="직사각형"/>
            <p:cNvSpPr/>
            <p:nvPr/>
          </p:nvSpPr>
          <p:spPr>
            <a:xfrm>
              <a:off x="-1" y="-1"/>
              <a:ext cx="2060332" cy="796519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926" name="쿠폰 받기"/>
            <p:cNvSpPr txBox="1"/>
            <p:nvPr/>
          </p:nvSpPr>
          <p:spPr>
            <a:xfrm>
              <a:off x="91466" y="103658"/>
              <a:ext cx="1877399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쿠폰 받기</a:t>
              </a:r>
            </a:p>
          </p:txBody>
        </p:sp>
      </p:grpSp>
      <p:sp>
        <p:nvSpPr>
          <p:cNvPr id="2928" name="Google Shape;1075;g125a8d08816_17_309"/>
          <p:cNvSpPr txBox="1"/>
          <p:nvPr/>
        </p:nvSpPr>
        <p:spPr>
          <a:xfrm>
            <a:off x="1872413" y="12163821"/>
            <a:ext cx="4015894" cy="7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>
              <a:lnSpc>
                <a:spcPct val="100000"/>
              </a:lnSpc>
              <a:defRPr sz="3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포인트 사용</a:t>
            </a:r>
          </a:p>
        </p:txBody>
      </p:sp>
      <p:sp>
        <p:nvSpPr>
          <p:cNvPr id="2929" name="Google Shape;1077;g125a8d08816_17_309"/>
          <p:cNvSpPr txBox="1"/>
          <p:nvPr/>
        </p:nvSpPr>
        <p:spPr>
          <a:xfrm>
            <a:off x="6023770" y="12234597"/>
            <a:ext cx="4518849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0원</a:t>
            </a:r>
          </a:p>
        </p:txBody>
      </p:sp>
      <p:sp>
        <p:nvSpPr>
          <p:cNvPr id="2930" name="Google Shape;1077;g125a8d08816_17_309"/>
          <p:cNvSpPr txBox="1"/>
          <p:nvPr/>
        </p:nvSpPr>
        <p:spPr>
          <a:xfrm>
            <a:off x="5991914" y="12996824"/>
            <a:ext cx="4518849" cy="5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 algn="l"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보유 포인트: 5,000원</a:t>
            </a:r>
          </a:p>
        </p:txBody>
      </p:sp>
      <p:grpSp>
        <p:nvGrpSpPr>
          <p:cNvPr id="2933" name="Google Shape;1080;g125a8d08816_17_309"/>
          <p:cNvGrpSpPr/>
          <p:nvPr/>
        </p:nvGrpSpPr>
        <p:grpSpPr>
          <a:xfrm>
            <a:off x="15456363" y="12145112"/>
            <a:ext cx="2060332" cy="796518"/>
            <a:chOff x="0" y="0"/>
            <a:chExt cx="2060330" cy="796517"/>
          </a:xfrm>
        </p:grpSpPr>
        <p:sp>
          <p:nvSpPr>
            <p:cNvPr id="2931" name="직사각형"/>
            <p:cNvSpPr/>
            <p:nvPr/>
          </p:nvSpPr>
          <p:spPr>
            <a:xfrm>
              <a:off x="-1" y="-1"/>
              <a:ext cx="2060332" cy="796519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12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/>
            </a:p>
          </p:txBody>
        </p:sp>
        <p:sp>
          <p:nvSpPr>
            <p:cNvPr id="2932" name="전액 사용"/>
            <p:cNvSpPr txBox="1"/>
            <p:nvPr/>
          </p:nvSpPr>
          <p:spPr>
            <a:xfrm>
              <a:off x="91466" y="103658"/>
              <a:ext cx="1877399" cy="5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>
              <a:lvl1pPr>
                <a:lnSpc>
                  <a:spcPct val="100000"/>
                </a:lnSpc>
                <a:defRPr sz="28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전액 사용</a:t>
              </a:r>
            </a:p>
          </p:txBody>
        </p:sp>
      </p:grpSp>
      <p:grpSp>
        <p:nvGrpSpPr>
          <p:cNvPr id="2936" name="모서리가 둥근 직사각형 2"/>
          <p:cNvGrpSpPr/>
          <p:nvPr/>
        </p:nvGrpSpPr>
        <p:grpSpPr>
          <a:xfrm>
            <a:off x="4377309" y="2635565"/>
            <a:ext cx="576065" cy="576065"/>
            <a:chOff x="0" y="0"/>
            <a:chExt cx="576064" cy="576064"/>
          </a:xfrm>
        </p:grpSpPr>
        <p:sp>
          <p:nvSpPr>
            <p:cNvPr id="293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935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39" name="모서리가 둥근 직사각형 2"/>
          <p:cNvGrpSpPr/>
          <p:nvPr/>
        </p:nvGrpSpPr>
        <p:grpSpPr>
          <a:xfrm>
            <a:off x="4377309" y="7589685"/>
            <a:ext cx="576065" cy="576065"/>
            <a:chOff x="0" y="0"/>
            <a:chExt cx="576064" cy="576064"/>
          </a:xfrm>
        </p:grpSpPr>
        <p:sp>
          <p:nvSpPr>
            <p:cNvPr id="2937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938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942" name="모서리가 둥근 직사각형 2"/>
          <p:cNvGrpSpPr/>
          <p:nvPr/>
        </p:nvGrpSpPr>
        <p:grpSpPr>
          <a:xfrm>
            <a:off x="4377309" y="10521246"/>
            <a:ext cx="576065" cy="576065"/>
            <a:chOff x="0" y="0"/>
            <a:chExt cx="576064" cy="576064"/>
          </a:xfrm>
        </p:grpSpPr>
        <p:sp>
          <p:nvSpPr>
            <p:cNvPr id="2940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941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943" name="4.6.4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4.6.4</a:t>
            </a:r>
          </a:p>
        </p:txBody>
      </p:sp>
      <p:sp>
        <p:nvSpPr>
          <p:cNvPr id="2944" name="전담 사진가 패키지 상품 정보"/>
          <p:cNvSpPr txBox="1"/>
          <p:nvPr/>
        </p:nvSpPr>
        <p:spPr>
          <a:xfrm>
            <a:off x="12572169" y="111591"/>
            <a:ext cx="491549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패키지 상품 정보</a:t>
            </a:r>
          </a:p>
        </p:txBody>
      </p:sp>
      <p:sp>
        <p:nvSpPr>
          <p:cNvPr id="2945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94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94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94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295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294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295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5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295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95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295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95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295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전담 사진가 상품에 대한, 기획전 홍보 배너, 아카이브 배너.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2. 유저가 구입한 패키지와 그 전담 사진가의 목록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3. 바로 예약 일정을 잡을 수 있다. (패키지 구매 시 일괄적으로 결제한 것이므로, 따로 결제를 하지 않는다.)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 메세지 페이지로 넘어간다. 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5. 전체보기(다음페이지)</a:t>
            </a:r>
          </a:p>
        </p:txBody>
      </p:sp>
      <p:sp>
        <p:nvSpPr>
          <p:cNvPr id="2960" name="OO님의 전담 사진가 목록."/>
          <p:cNvSpPr txBox="1"/>
          <p:nvPr/>
        </p:nvSpPr>
        <p:spPr>
          <a:xfrm>
            <a:off x="598988" y="6346612"/>
            <a:ext cx="6218353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OO님의 전담 사진가 목록.</a:t>
            </a:r>
          </a:p>
        </p:txBody>
      </p:sp>
      <p:grpSp>
        <p:nvGrpSpPr>
          <p:cNvPr id="2965" name="그룹 5"/>
          <p:cNvGrpSpPr/>
          <p:nvPr/>
        </p:nvGrpSpPr>
        <p:grpSpPr>
          <a:xfrm rot="4345">
            <a:off x="565872" y="3264824"/>
            <a:ext cx="17306492" cy="2927641"/>
            <a:chOff x="-1" y="2474390"/>
            <a:chExt cx="17306490" cy="2927639"/>
          </a:xfrm>
        </p:grpSpPr>
        <p:grpSp>
          <p:nvGrpSpPr>
            <p:cNvPr id="2963" name="직사각형 6"/>
            <p:cNvGrpSpPr/>
            <p:nvPr/>
          </p:nvGrpSpPr>
          <p:grpSpPr>
            <a:xfrm>
              <a:off x="-2" y="2474392"/>
              <a:ext cx="17306492" cy="2927639"/>
              <a:chOff x="-1" y="0"/>
              <a:chExt cx="17306490" cy="2927638"/>
            </a:xfrm>
          </p:grpSpPr>
          <p:sp>
            <p:nvSpPr>
              <p:cNvPr id="2961" name="직사각형"/>
              <p:cNvSpPr/>
              <p:nvPr/>
            </p:nvSpPr>
            <p:spPr>
              <a:xfrm>
                <a:off x="-2" y="0"/>
                <a:ext cx="17306492" cy="2927639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2962" name="`"/>
              <p:cNvSpPr txBox="1"/>
              <p:nvPr/>
            </p:nvSpPr>
            <p:spPr>
              <a:xfrm>
                <a:off x="186198" y="1108637"/>
                <a:ext cx="16934093" cy="710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2964" name="직선 연결선 8"/>
            <p:cNvSpPr/>
            <p:nvPr/>
          </p:nvSpPr>
          <p:spPr>
            <a:xfrm flipH="1">
              <a:off x="31502" y="2474390"/>
              <a:ext cx="17264987" cy="29187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966" name="원"/>
          <p:cNvSpPr/>
          <p:nvPr/>
        </p:nvSpPr>
        <p:spPr>
          <a:xfrm>
            <a:off x="753925" y="4430241"/>
            <a:ext cx="644993" cy="644994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67" name="원"/>
          <p:cNvSpPr/>
          <p:nvPr/>
        </p:nvSpPr>
        <p:spPr>
          <a:xfrm>
            <a:off x="17060679" y="4430241"/>
            <a:ext cx="644993" cy="644994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68" name="삼각형"/>
          <p:cNvSpPr/>
          <p:nvPr/>
        </p:nvSpPr>
        <p:spPr>
          <a:xfrm rot="16169584">
            <a:off x="888222" y="4594099"/>
            <a:ext cx="333315" cy="27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69" name="삼각형"/>
          <p:cNvSpPr/>
          <p:nvPr/>
        </p:nvSpPr>
        <p:spPr>
          <a:xfrm rot="5262026">
            <a:off x="17260067" y="4590293"/>
            <a:ext cx="328017" cy="32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70" name="직사각형"/>
          <p:cNvSpPr/>
          <p:nvPr/>
        </p:nvSpPr>
        <p:spPr>
          <a:xfrm>
            <a:off x="1669617" y="7335086"/>
            <a:ext cx="7324186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973" name="그룹 8"/>
          <p:cNvGrpSpPr/>
          <p:nvPr/>
        </p:nvGrpSpPr>
        <p:grpSpPr>
          <a:xfrm>
            <a:off x="1956964" y="7779800"/>
            <a:ext cx="2497241" cy="2497240"/>
            <a:chOff x="0" y="0"/>
            <a:chExt cx="2497239" cy="2497239"/>
          </a:xfrm>
        </p:grpSpPr>
        <p:sp>
          <p:nvSpPr>
            <p:cNvPr id="2971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972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974" name="전담 사진가 A"/>
          <p:cNvSpPr txBox="1"/>
          <p:nvPr/>
        </p:nvSpPr>
        <p:spPr>
          <a:xfrm>
            <a:off x="5112944" y="8418017"/>
            <a:ext cx="2767927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A</a:t>
            </a:r>
          </a:p>
        </p:txBody>
      </p:sp>
      <p:sp>
        <p:nvSpPr>
          <p:cNvPr id="2975" name="예약"/>
          <p:cNvSpPr/>
          <p:nvPr/>
        </p:nvSpPr>
        <p:spPr>
          <a:xfrm>
            <a:off x="5390336" y="967437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2976" name="메세지"/>
          <p:cNvSpPr/>
          <p:nvPr/>
        </p:nvSpPr>
        <p:spPr>
          <a:xfrm>
            <a:off x="6880654" y="967437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2977" name="직사각형"/>
          <p:cNvSpPr/>
          <p:nvPr/>
        </p:nvSpPr>
        <p:spPr>
          <a:xfrm>
            <a:off x="9512040" y="7335086"/>
            <a:ext cx="7324186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980" name="그룹 8"/>
          <p:cNvGrpSpPr/>
          <p:nvPr/>
        </p:nvGrpSpPr>
        <p:grpSpPr>
          <a:xfrm>
            <a:off x="9799388" y="7779800"/>
            <a:ext cx="2497241" cy="2497240"/>
            <a:chOff x="0" y="0"/>
            <a:chExt cx="2497239" cy="2497239"/>
          </a:xfrm>
        </p:grpSpPr>
        <p:sp>
          <p:nvSpPr>
            <p:cNvPr id="2978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979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981" name="전담 사진가 B"/>
          <p:cNvSpPr txBox="1"/>
          <p:nvPr/>
        </p:nvSpPr>
        <p:spPr>
          <a:xfrm>
            <a:off x="12955368" y="8418017"/>
            <a:ext cx="2792929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B</a:t>
            </a:r>
          </a:p>
        </p:txBody>
      </p:sp>
      <p:sp>
        <p:nvSpPr>
          <p:cNvPr id="2982" name="예약"/>
          <p:cNvSpPr/>
          <p:nvPr/>
        </p:nvSpPr>
        <p:spPr>
          <a:xfrm>
            <a:off x="13232759" y="967437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2983" name="메세지"/>
          <p:cNvSpPr/>
          <p:nvPr/>
        </p:nvSpPr>
        <p:spPr>
          <a:xfrm>
            <a:off x="14723078" y="967437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2984" name="전체보기"/>
          <p:cNvSpPr/>
          <p:nvPr/>
        </p:nvSpPr>
        <p:spPr>
          <a:xfrm>
            <a:off x="7017785" y="6402156"/>
            <a:ext cx="1833179" cy="70848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전체보기</a:t>
            </a:r>
          </a:p>
        </p:txBody>
      </p:sp>
      <p:sp>
        <p:nvSpPr>
          <p:cNvPr id="2985" name="원"/>
          <p:cNvSpPr/>
          <p:nvPr/>
        </p:nvSpPr>
        <p:spPr>
          <a:xfrm>
            <a:off x="753925" y="8830058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86" name="삼각형"/>
          <p:cNvSpPr/>
          <p:nvPr/>
        </p:nvSpPr>
        <p:spPr>
          <a:xfrm rot="16169584">
            <a:off x="888222" y="8993916"/>
            <a:ext cx="333315" cy="27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87" name="원"/>
          <p:cNvSpPr/>
          <p:nvPr/>
        </p:nvSpPr>
        <p:spPr>
          <a:xfrm>
            <a:off x="17105718" y="8830058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88" name="삼각형"/>
          <p:cNvSpPr/>
          <p:nvPr/>
        </p:nvSpPr>
        <p:spPr>
          <a:xfrm rot="5262026">
            <a:off x="17305106" y="8990109"/>
            <a:ext cx="328017" cy="32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89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90" name="직사각형"/>
          <p:cNvSpPr/>
          <p:nvPr/>
        </p:nvSpPr>
        <p:spPr>
          <a:xfrm>
            <a:off x="18117194" y="3279749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2991" name="작가 스토리"/>
          <p:cNvSpPr txBox="1"/>
          <p:nvPr/>
        </p:nvSpPr>
        <p:spPr>
          <a:xfrm>
            <a:off x="360786" y="11071187"/>
            <a:ext cx="3292349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작가 스토리</a:t>
            </a:r>
          </a:p>
        </p:txBody>
      </p:sp>
      <p:grpSp>
        <p:nvGrpSpPr>
          <p:cNvPr id="3012" name="그룹"/>
          <p:cNvGrpSpPr/>
          <p:nvPr/>
        </p:nvGrpSpPr>
        <p:grpSpPr>
          <a:xfrm>
            <a:off x="691537" y="12376409"/>
            <a:ext cx="16530488" cy="1406441"/>
            <a:chOff x="52858" y="0"/>
            <a:chExt cx="16530487" cy="1406439"/>
          </a:xfrm>
        </p:grpSpPr>
        <p:grpSp>
          <p:nvGrpSpPr>
            <p:cNvPr id="2996" name="그룹 5"/>
            <p:cNvGrpSpPr/>
            <p:nvPr/>
          </p:nvGrpSpPr>
          <p:grpSpPr>
            <a:xfrm>
              <a:off x="52858" y="0"/>
              <a:ext cx="3720252" cy="1406440"/>
              <a:chOff x="52858" y="0"/>
              <a:chExt cx="3720251" cy="1406439"/>
            </a:xfrm>
          </p:grpSpPr>
          <p:grpSp>
            <p:nvGrpSpPr>
              <p:cNvPr id="2994" name="직사각형 6"/>
              <p:cNvGrpSpPr/>
              <p:nvPr/>
            </p:nvGrpSpPr>
            <p:grpSpPr>
              <a:xfrm>
                <a:off x="52858" y="0"/>
                <a:ext cx="3720252" cy="1406440"/>
                <a:chOff x="0" y="0"/>
                <a:chExt cx="3720251" cy="1406439"/>
              </a:xfrm>
            </p:grpSpPr>
            <p:sp>
              <p:nvSpPr>
                <p:cNvPr id="2992" name="직사각형"/>
                <p:cNvSpPr/>
                <p:nvPr/>
              </p:nvSpPr>
              <p:spPr>
                <a:xfrm>
                  <a:off x="0" y="0"/>
                  <a:ext cx="3720253" cy="1406440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2993" name="`"/>
                <p:cNvSpPr txBox="1"/>
                <p:nvPr/>
              </p:nvSpPr>
              <p:spPr>
                <a:xfrm>
                  <a:off x="40025" y="532590"/>
                  <a:ext cx="3640201" cy="3412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2995" name="직선 연결선 8"/>
              <p:cNvSpPr/>
              <p:nvPr/>
            </p:nvSpPr>
            <p:spPr>
              <a:xfrm flipH="1">
                <a:off x="57156" y="-1"/>
                <a:ext cx="3713803" cy="1403087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001" name="그룹 5"/>
            <p:cNvGrpSpPr/>
            <p:nvPr/>
          </p:nvGrpSpPr>
          <p:grpSpPr>
            <a:xfrm>
              <a:off x="4389036" y="0"/>
              <a:ext cx="3720252" cy="1406440"/>
              <a:chOff x="52858" y="0"/>
              <a:chExt cx="3720251" cy="1406439"/>
            </a:xfrm>
          </p:grpSpPr>
          <p:grpSp>
            <p:nvGrpSpPr>
              <p:cNvPr id="2999" name="직사각형 6"/>
              <p:cNvGrpSpPr/>
              <p:nvPr/>
            </p:nvGrpSpPr>
            <p:grpSpPr>
              <a:xfrm>
                <a:off x="52858" y="0"/>
                <a:ext cx="3720252" cy="1406440"/>
                <a:chOff x="0" y="0"/>
                <a:chExt cx="3720251" cy="1406439"/>
              </a:xfrm>
            </p:grpSpPr>
            <p:sp>
              <p:nvSpPr>
                <p:cNvPr id="2997" name="직사각형"/>
                <p:cNvSpPr/>
                <p:nvPr/>
              </p:nvSpPr>
              <p:spPr>
                <a:xfrm>
                  <a:off x="0" y="0"/>
                  <a:ext cx="3720253" cy="1406440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2998" name="`"/>
                <p:cNvSpPr txBox="1"/>
                <p:nvPr/>
              </p:nvSpPr>
              <p:spPr>
                <a:xfrm>
                  <a:off x="40025" y="532590"/>
                  <a:ext cx="3640201" cy="3412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000" name="직선 연결선 8"/>
              <p:cNvSpPr/>
              <p:nvPr/>
            </p:nvSpPr>
            <p:spPr>
              <a:xfrm flipH="1">
                <a:off x="57156" y="-1"/>
                <a:ext cx="3713803" cy="1403087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006" name="그룹 5"/>
            <p:cNvGrpSpPr/>
            <p:nvPr/>
          </p:nvGrpSpPr>
          <p:grpSpPr>
            <a:xfrm>
              <a:off x="8588057" y="0"/>
              <a:ext cx="3720252" cy="1406440"/>
              <a:chOff x="52858" y="0"/>
              <a:chExt cx="3720251" cy="1406439"/>
            </a:xfrm>
          </p:grpSpPr>
          <p:grpSp>
            <p:nvGrpSpPr>
              <p:cNvPr id="3004" name="직사각형 6"/>
              <p:cNvGrpSpPr/>
              <p:nvPr/>
            </p:nvGrpSpPr>
            <p:grpSpPr>
              <a:xfrm>
                <a:off x="52858" y="0"/>
                <a:ext cx="3720252" cy="1406440"/>
                <a:chOff x="0" y="0"/>
                <a:chExt cx="3720251" cy="1406439"/>
              </a:xfrm>
            </p:grpSpPr>
            <p:sp>
              <p:nvSpPr>
                <p:cNvPr id="3002" name="직사각형"/>
                <p:cNvSpPr/>
                <p:nvPr/>
              </p:nvSpPr>
              <p:spPr>
                <a:xfrm>
                  <a:off x="0" y="0"/>
                  <a:ext cx="3720253" cy="1406440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003" name="`"/>
                <p:cNvSpPr txBox="1"/>
                <p:nvPr/>
              </p:nvSpPr>
              <p:spPr>
                <a:xfrm>
                  <a:off x="40025" y="532590"/>
                  <a:ext cx="3640201" cy="3412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005" name="직선 연결선 8"/>
              <p:cNvSpPr/>
              <p:nvPr/>
            </p:nvSpPr>
            <p:spPr>
              <a:xfrm flipH="1">
                <a:off x="57156" y="-1"/>
                <a:ext cx="3713803" cy="1403087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011" name="그룹 5"/>
            <p:cNvGrpSpPr/>
            <p:nvPr/>
          </p:nvGrpSpPr>
          <p:grpSpPr>
            <a:xfrm>
              <a:off x="12863094" y="0"/>
              <a:ext cx="3720252" cy="1406440"/>
              <a:chOff x="52858" y="0"/>
              <a:chExt cx="3720251" cy="1406439"/>
            </a:xfrm>
          </p:grpSpPr>
          <p:grpSp>
            <p:nvGrpSpPr>
              <p:cNvPr id="3009" name="직사각형 6"/>
              <p:cNvGrpSpPr/>
              <p:nvPr/>
            </p:nvGrpSpPr>
            <p:grpSpPr>
              <a:xfrm>
                <a:off x="52858" y="0"/>
                <a:ext cx="3720252" cy="1406440"/>
                <a:chOff x="0" y="0"/>
                <a:chExt cx="3720251" cy="1406439"/>
              </a:xfrm>
            </p:grpSpPr>
            <p:sp>
              <p:nvSpPr>
                <p:cNvPr id="3007" name="직사각형"/>
                <p:cNvSpPr/>
                <p:nvPr/>
              </p:nvSpPr>
              <p:spPr>
                <a:xfrm>
                  <a:off x="0" y="0"/>
                  <a:ext cx="3720253" cy="1406440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008" name="`"/>
                <p:cNvSpPr txBox="1"/>
                <p:nvPr/>
              </p:nvSpPr>
              <p:spPr>
                <a:xfrm>
                  <a:off x="40025" y="532590"/>
                  <a:ext cx="3640201" cy="3412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010" name="직선 연결선 8"/>
              <p:cNvSpPr/>
              <p:nvPr/>
            </p:nvSpPr>
            <p:spPr>
              <a:xfrm flipH="1">
                <a:off x="57156" y="-1"/>
                <a:ext cx="3713803" cy="1403087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013" name="소개  |  마이 패키지 |"/>
          <p:cNvSpPr txBox="1"/>
          <p:nvPr/>
        </p:nvSpPr>
        <p:spPr>
          <a:xfrm>
            <a:off x="11163096" y="2092783"/>
            <a:ext cx="300705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소개  |  </a:t>
            </a:r>
            <a:r>
              <a:rPr b="1"/>
              <a:t>마</a:t>
            </a:r>
            <a:r>
              <a:t>이 패키지 | </a:t>
            </a:r>
          </a:p>
        </p:txBody>
      </p:sp>
      <p:sp>
        <p:nvSpPr>
          <p:cNvPr id="3014" name="바디프로필 패키지"/>
          <p:cNvSpPr txBox="1"/>
          <p:nvPr/>
        </p:nvSpPr>
        <p:spPr>
          <a:xfrm>
            <a:off x="4433944" y="7599679"/>
            <a:ext cx="421894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바디프로필 패키지</a:t>
            </a:r>
          </a:p>
        </p:txBody>
      </p:sp>
      <p:sp>
        <p:nvSpPr>
          <p:cNvPr id="3015" name="웨딩 패키지"/>
          <p:cNvSpPr txBox="1"/>
          <p:nvPr/>
        </p:nvSpPr>
        <p:spPr>
          <a:xfrm>
            <a:off x="12955368" y="7599679"/>
            <a:ext cx="278638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웨딩 패키지</a:t>
            </a:r>
          </a:p>
        </p:txBody>
      </p:sp>
      <p:grpSp>
        <p:nvGrpSpPr>
          <p:cNvPr id="3018" name="모서리가 둥근 직사각형 2"/>
          <p:cNvGrpSpPr/>
          <p:nvPr/>
        </p:nvGrpSpPr>
        <p:grpSpPr>
          <a:xfrm>
            <a:off x="7883110" y="3708356"/>
            <a:ext cx="576065" cy="576065"/>
            <a:chOff x="0" y="0"/>
            <a:chExt cx="576064" cy="576064"/>
          </a:xfrm>
        </p:grpSpPr>
        <p:sp>
          <p:nvSpPr>
            <p:cNvPr id="301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017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21" name="모서리가 둥근 직사각형 2"/>
          <p:cNvGrpSpPr/>
          <p:nvPr/>
        </p:nvGrpSpPr>
        <p:grpSpPr>
          <a:xfrm>
            <a:off x="302236" y="6235368"/>
            <a:ext cx="576065" cy="576065"/>
            <a:chOff x="0" y="0"/>
            <a:chExt cx="576064" cy="576064"/>
          </a:xfrm>
        </p:grpSpPr>
        <p:sp>
          <p:nvSpPr>
            <p:cNvPr id="301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020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024" name="모서리가 둥근 직사각형 2"/>
          <p:cNvGrpSpPr/>
          <p:nvPr/>
        </p:nvGrpSpPr>
        <p:grpSpPr>
          <a:xfrm>
            <a:off x="5043677" y="10234605"/>
            <a:ext cx="576065" cy="576065"/>
            <a:chOff x="0" y="0"/>
            <a:chExt cx="576064" cy="576064"/>
          </a:xfrm>
        </p:grpSpPr>
        <p:sp>
          <p:nvSpPr>
            <p:cNvPr id="3022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023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027" name="모서리가 둥근 직사각형 2"/>
          <p:cNvGrpSpPr/>
          <p:nvPr/>
        </p:nvGrpSpPr>
        <p:grpSpPr>
          <a:xfrm>
            <a:off x="7663389" y="10234605"/>
            <a:ext cx="576065" cy="576065"/>
            <a:chOff x="0" y="0"/>
            <a:chExt cx="576064" cy="576064"/>
          </a:xfrm>
        </p:grpSpPr>
        <p:sp>
          <p:nvSpPr>
            <p:cNvPr id="302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026" name="4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030" name="모서리가 둥근 직사각형 2"/>
          <p:cNvGrpSpPr/>
          <p:nvPr/>
        </p:nvGrpSpPr>
        <p:grpSpPr>
          <a:xfrm>
            <a:off x="8931092" y="6041424"/>
            <a:ext cx="576065" cy="576065"/>
            <a:chOff x="0" y="0"/>
            <a:chExt cx="576064" cy="576064"/>
          </a:xfrm>
        </p:grpSpPr>
        <p:sp>
          <p:nvSpPr>
            <p:cNvPr id="3028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029" name="5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3031" name="4.6.5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4.6.5</a:t>
            </a:r>
          </a:p>
        </p:txBody>
      </p:sp>
      <p:sp>
        <p:nvSpPr>
          <p:cNvPr id="3032" name="전담 사진가 메인"/>
          <p:cNvSpPr txBox="1"/>
          <p:nvPr/>
        </p:nvSpPr>
        <p:spPr>
          <a:xfrm>
            <a:off x="13591455" y="124291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메인</a:t>
            </a:r>
          </a:p>
        </p:txBody>
      </p:sp>
      <p:sp>
        <p:nvSpPr>
          <p:cNvPr id="3033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034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035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036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039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037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038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40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041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042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043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044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045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 전담 사진가 전체보기 버튼을 클릭하면 전담사진가 목록이 팝업으로 뜬다.</a:t>
            </a:r>
          </a:p>
        </p:txBody>
      </p:sp>
      <p:sp>
        <p:nvSpPr>
          <p:cNvPr id="3048" name="OO님의 전담 사진가 목록."/>
          <p:cNvSpPr txBox="1"/>
          <p:nvPr/>
        </p:nvSpPr>
        <p:spPr>
          <a:xfrm>
            <a:off x="598988" y="6346612"/>
            <a:ext cx="6218353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2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OO님의 전담 사진가 목록.</a:t>
            </a:r>
          </a:p>
        </p:txBody>
      </p:sp>
      <p:grpSp>
        <p:nvGrpSpPr>
          <p:cNvPr id="3053" name="그룹 5"/>
          <p:cNvGrpSpPr/>
          <p:nvPr/>
        </p:nvGrpSpPr>
        <p:grpSpPr>
          <a:xfrm rot="4345">
            <a:off x="565872" y="3264824"/>
            <a:ext cx="17306492" cy="2927641"/>
            <a:chOff x="-1" y="2474390"/>
            <a:chExt cx="17306490" cy="2927639"/>
          </a:xfrm>
        </p:grpSpPr>
        <p:grpSp>
          <p:nvGrpSpPr>
            <p:cNvPr id="3051" name="직사각형 6"/>
            <p:cNvGrpSpPr/>
            <p:nvPr/>
          </p:nvGrpSpPr>
          <p:grpSpPr>
            <a:xfrm>
              <a:off x="-2" y="2474392"/>
              <a:ext cx="17306492" cy="2927639"/>
              <a:chOff x="-1" y="0"/>
              <a:chExt cx="17306490" cy="2927638"/>
            </a:xfrm>
          </p:grpSpPr>
          <p:sp>
            <p:nvSpPr>
              <p:cNvPr id="3049" name="직사각형"/>
              <p:cNvSpPr/>
              <p:nvPr/>
            </p:nvSpPr>
            <p:spPr>
              <a:xfrm>
                <a:off x="-2" y="0"/>
                <a:ext cx="17306492" cy="2927639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050" name="`"/>
              <p:cNvSpPr txBox="1"/>
              <p:nvPr/>
            </p:nvSpPr>
            <p:spPr>
              <a:xfrm>
                <a:off x="186198" y="1108637"/>
                <a:ext cx="16934093" cy="710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3052" name="직선 연결선 8"/>
            <p:cNvSpPr/>
            <p:nvPr/>
          </p:nvSpPr>
          <p:spPr>
            <a:xfrm flipH="1">
              <a:off x="31502" y="2474390"/>
              <a:ext cx="17264987" cy="29187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054" name="원"/>
          <p:cNvSpPr/>
          <p:nvPr/>
        </p:nvSpPr>
        <p:spPr>
          <a:xfrm>
            <a:off x="753925" y="4430241"/>
            <a:ext cx="644993" cy="644994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55" name="원"/>
          <p:cNvSpPr/>
          <p:nvPr/>
        </p:nvSpPr>
        <p:spPr>
          <a:xfrm>
            <a:off x="17060679" y="4430241"/>
            <a:ext cx="644993" cy="644994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56" name="삼각형"/>
          <p:cNvSpPr/>
          <p:nvPr/>
        </p:nvSpPr>
        <p:spPr>
          <a:xfrm rot="16169584">
            <a:off x="888222" y="4594099"/>
            <a:ext cx="333315" cy="27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57" name="삼각형"/>
          <p:cNvSpPr/>
          <p:nvPr/>
        </p:nvSpPr>
        <p:spPr>
          <a:xfrm rot="5262026">
            <a:off x="17260067" y="4590293"/>
            <a:ext cx="328017" cy="32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58" name="직사각형"/>
          <p:cNvSpPr/>
          <p:nvPr/>
        </p:nvSpPr>
        <p:spPr>
          <a:xfrm>
            <a:off x="1669617" y="7335086"/>
            <a:ext cx="7324186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061" name="그룹 8"/>
          <p:cNvGrpSpPr/>
          <p:nvPr/>
        </p:nvGrpSpPr>
        <p:grpSpPr>
          <a:xfrm>
            <a:off x="1956964" y="7779800"/>
            <a:ext cx="2497241" cy="2497240"/>
            <a:chOff x="0" y="0"/>
            <a:chExt cx="2497239" cy="2497239"/>
          </a:xfrm>
        </p:grpSpPr>
        <p:sp>
          <p:nvSpPr>
            <p:cNvPr id="3059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060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062" name="전담 사진가 A"/>
          <p:cNvSpPr txBox="1"/>
          <p:nvPr/>
        </p:nvSpPr>
        <p:spPr>
          <a:xfrm>
            <a:off x="5112944" y="8418017"/>
            <a:ext cx="2767927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A</a:t>
            </a:r>
          </a:p>
        </p:txBody>
      </p:sp>
      <p:sp>
        <p:nvSpPr>
          <p:cNvPr id="3063" name="예약"/>
          <p:cNvSpPr/>
          <p:nvPr/>
        </p:nvSpPr>
        <p:spPr>
          <a:xfrm>
            <a:off x="5390336" y="967437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3064" name="메세지"/>
          <p:cNvSpPr/>
          <p:nvPr/>
        </p:nvSpPr>
        <p:spPr>
          <a:xfrm>
            <a:off x="6880654" y="967437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065" name="직사각형"/>
          <p:cNvSpPr/>
          <p:nvPr/>
        </p:nvSpPr>
        <p:spPr>
          <a:xfrm>
            <a:off x="9512040" y="7335086"/>
            <a:ext cx="7324186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068" name="그룹 8"/>
          <p:cNvGrpSpPr/>
          <p:nvPr/>
        </p:nvGrpSpPr>
        <p:grpSpPr>
          <a:xfrm>
            <a:off x="9799388" y="7779800"/>
            <a:ext cx="2497241" cy="2497240"/>
            <a:chOff x="0" y="0"/>
            <a:chExt cx="2497239" cy="2497239"/>
          </a:xfrm>
        </p:grpSpPr>
        <p:sp>
          <p:nvSpPr>
            <p:cNvPr id="3066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067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069" name="전담 사진가 B"/>
          <p:cNvSpPr txBox="1"/>
          <p:nvPr/>
        </p:nvSpPr>
        <p:spPr>
          <a:xfrm>
            <a:off x="12955368" y="8418017"/>
            <a:ext cx="2792929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B</a:t>
            </a:r>
          </a:p>
        </p:txBody>
      </p:sp>
      <p:sp>
        <p:nvSpPr>
          <p:cNvPr id="3070" name="예약"/>
          <p:cNvSpPr/>
          <p:nvPr/>
        </p:nvSpPr>
        <p:spPr>
          <a:xfrm>
            <a:off x="13232759" y="967437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3071" name="메세지"/>
          <p:cNvSpPr/>
          <p:nvPr/>
        </p:nvSpPr>
        <p:spPr>
          <a:xfrm>
            <a:off x="14723078" y="967437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072" name="전체보기"/>
          <p:cNvSpPr/>
          <p:nvPr/>
        </p:nvSpPr>
        <p:spPr>
          <a:xfrm>
            <a:off x="7017785" y="6402156"/>
            <a:ext cx="1833179" cy="70848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전체보기</a:t>
            </a:r>
          </a:p>
        </p:txBody>
      </p:sp>
      <p:sp>
        <p:nvSpPr>
          <p:cNvPr id="3073" name="원"/>
          <p:cNvSpPr/>
          <p:nvPr/>
        </p:nvSpPr>
        <p:spPr>
          <a:xfrm>
            <a:off x="753925" y="8830058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74" name="삼각형"/>
          <p:cNvSpPr/>
          <p:nvPr/>
        </p:nvSpPr>
        <p:spPr>
          <a:xfrm rot="16169584">
            <a:off x="888222" y="8993916"/>
            <a:ext cx="333315" cy="27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75" name="원"/>
          <p:cNvSpPr/>
          <p:nvPr/>
        </p:nvSpPr>
        <p:spPr>
          <a:xfrm>
            <a:off x="17105718" y="8830058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76" name="삼각형"/>
          <p:cNvSpPr/>
          <p:nvPr/>
        </p:nvSpPr>
        <p:spPr>
          <a:xfrm rot="5262026">
            <a:off x="17305106" y="8990109"/>
            <a:ext cx="328017" cy="32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77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78" name="직사각형"/>
          <p:cNvSpPr/>
          <p:nvPr/>
        </p:nvSpPr>
        <p:spPr>
          <a:xfrm>
            <a:off x="18117194" y="3279749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079" name="작가 스토리"/>
          <p:cNvSpPr txBox="1"/>
          <p:nvPr/>
        </p:nvSpPr>
        <p:spPr>
          <a:xfrm>
            <a:off x="360786" y="11071187"/>
            <a:ext cx="3292349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작가 스토리</a:t>
            </a:r>
          </a:p>
        </p:txBody>
      </p:sp>
      <p:grpSp>
        <p:nvGrpSpPr>
          <p:cNvPr id="3100" name="그룹"/>
          <p:cNvGrpSpPr/>
          <p:nvPr/>
        </p:nvGrpSpPr>
        <p:grpSpPr>
          <a:xfrm>
            <a:off x="691537" y="12376409"/>
            <a:ext cx="16530488" cy="1406441"/>
            <a:chOff x="52858" y="0"/>
            <a:chExt cx="16530487" cy="1406439"/>
          </a:xfrm>
        </p:grpSpPr>
        <p:grpSp>
          <p:nvGrpSpPr>
            <p:cNvPr id="3084" name="그룹 5"/>
            <p:cNvGrpSpPr/>
            <p:nvPr/>
          </p:nvGrpSpPr>
          <p:grpSpPr>
            <a:xfrm>
              <a:off x="52858" y="0"/>
              <a:ext cx="3720252" cy="1406440"/>
              <a:chOff x="52858" y="0"/>
              <a:chExt cx="3720251" cy="1406439"/>
            </a:xfrm>
          </p:grpSpPr>
          <p:grpSp>
            <p:nvGrpSpPr>
              <p:cNvPr id="3082" name="직사각형 6"/>
              <p:cNvGrpSpPr/>
              <p:nvPr/>
            </p:nvGrpSpPr>
            <p:grpSpPr>
              <a:xfrm>
                <a:off x="52858" y="0"/>
                <a:ext cx="3720252" cy="1406440"/>
                <a:chOff x="0" y="0"/>
                <a:chExt cx="3720251" cy="1406439"/>
              </a:xfrm>
            </p:grpSpPr>
            <p:sp>
              <p:nvSpPr>
                <p:cNvPr id="3080" name="직사각형"/>
                <p:cNvSpPr/>
                <p:nvPr/>
              </p:nvSpPr>
              <p:spPr>
                <a:xfrm>
                  <a:off x="0" y="0"/>
                  <a:ext cx="3720253" cy="1406440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081" name="`"/>
                <p:cNvSpPr txBox="1"/>
                <p:nvPr/>
              </p:nvSpPr>
              <p:spPr>
                <a:xfrm>
                  <a:off x="40025" y="532590"/>
                  <a:ext cx="3640201" cy="3412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083" name="직선 연결선 8"/>
              <p:cNvSpPr/>
              <p:nvPr/>
            </p:nvSpPr>
            <p:spPr>
              <a:xfrm flipH="1">
                <a:off x="57156" y="-1"/>
                <a:ext cx="3713803" cy="1403087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089" name="그룹 5"/>
            <p:cNvGrpSpPr/>
            <p:nvPr/>
          </p:nvGrpSpPr>
          <p:grpSpPr>
            <a:xfrm>
              <a:off x="4389036" y="0"/>
              <a:ext cx="3720252" cy="1406440"/>
              <a:chOff x="52858" y="0"/>
              <a:chExt cx="3720251" cy="1406439"/>
            </a:xfrm>
          </p:grpSpPr>
          <p:grpSp>
            <p:nvGrpSpPr>
              <p:cNvPr id="3087" name="직사각형 6"/>
              <p:cNvGrpSpPr/>
              <p:nvPr/>
            </p:nvGrpSpPr>
            <p:grpSpPr>
              <a:xfrm>
                <a:off x="52858" y="0"/>
                <a:ext cx="3720252" cy="1406440"/>
                <a:chOff x="0" y="0"/>
                <a:chExt cx="3720251" cy="1406439"/>
              </a:xfrm>
            </p:grpSpPr>
            <p:sp>
              <p:nvSpPr>
                <p:cNvPr id="3085" name="직사각형"/>
                <p:cNvSpPr/>
                <p:nvPr/>
              </p:nvSpPr>
              <p:spPr>
                <a:xfrm>
                  <a:off x="0" y="0"/>
                  <a:ext cx="3720253" cy="1406440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086" name="`"/>
                <p:cNvSpPr txBox="1"/>
                <p:nvPr/>
              </p:nvSpPr>
              <p:spPr>
                <a:xfrm>
                  <a:off x="40025" y="532590"/>
                  <a:ext cx="3640201" cy="3412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088" name="직선 연결선 8"/>
              <p:cNvSpPr/>
              <p:nvPr/>
            </p:nvSpPr>
            <p:spPr>
              <a:xfrm flipH="1">
                <a:off x="57156" y="-1"/>
                <a:ext cx="3713803" cy="1403087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094" name="그룹 5"/>
            <p:cNvGrpSpPr/>
            <p:nvPr/>
          </p:nvGrpSpPr>
          <p:grpSpPr>
            <a:xfrm>
              <a:off x="8588057" y="0"/>
              <a:ext cx="3720252" cy="1406440"/>
              <a:chOff x="52858" y="0"/>
              <a:chExt cx="3720251" cy="1406439"/>
            </a:xfrm>
          </p:grpSpPr>
          <p:grpSp>
            <p:nvGrpSpPr>
              <p:cNvPr id="3092" name="직사각형 6"/>
              <p:cNvGrpSpPr/>
              <p:nvPr/>
            </p:nvGrpSpPr>
            <p:grpSpPr>
              <a:xfrm>
                <a:off x="52858" y="0"/>
                <a:ext cx="3720252" cy="1406440"/>
                <a:chOff x="0" y="0"/>
                <a:chExt cx="3720251" cy="1406439"/>
              </a:xfrm>
            </p:grpSpPr>
            <p:sp>
              <p:nvSpPr>
                <p:cNvPr id="3090" name="직사각형"/>
                <p:cNvSpPr/>
                <p:nvPr/>
              </p:nvSpPr>
              <p:spPr>
                <a:xfrm>
                  <a:off x="0" y="0"/>
                  <a:ext cx="3720253" cy="1406440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091" name="`"/>
                <p:cNvSpPr txBox="1"/>
                <p:nvPr/>
              </p:nvSpPr>
              <p:spPr>
                <a:xfrm>
                  <a:off x="40025" y="532590"/>
                  <a:ext cx="3640201" cy="3412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093" name="직선 연결선 8"/>
              <p:cNvSpPr/>
              <p:nvPr/>
            </p:nvSpPr>
            <p:spPr>
              <a:xfrm flipH="1">
                <a:off x="57156" y="-1"/>
                <a:ext cx="3713803" cy="1403087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099" name="그룹 5"/>
            <p:cNvGrpSpPr/>
            <p:nvPr/>
          </p:nvGrpSpPr>
          <p:grpSpPr>
            <a:xfrm>
              <a:off x="12863094" y="0"/>
              <a:ext cx="3720252" cy="1406440"/>
              <a:chOff x="52858" y="0"/>
              <a:chExt cx="3720251" cy="1406439"/>
            </a:xfrm>
          </p:grpSpPr>
          <p:grpSp>
            <p:nvGrpSpPr>
              <p:cNvPr id="3097" name="직사각형 6"/>
              <p:cNvGrpSpPr/>
              <p:nvPr/>
            </p:nvGrpSpPr>
            <p:grpSpPr>
              <a:xfrm>
                <a:off x="52858" y="0"/>
                <a:ext cx="3720252" cy="1406440"/>
                <a:chOff x="0" y="0"/>
                <a:chExt cx="3720251" cy="1406439"/>
              </a:xfrm>
            </p:grpSpPr>
            <p:sp>
              <p:nvSpPr>
                <p:cNvPr id="3095" name="직사각형"/>
                <p:cNvSpPr/>
                <p:nvPr/>
              </p:nvSpPr>
              <p:spPr>
                <a:xfrm>
                  <a:off x="0" y="0"/>
                  <a:ext cx="3720253" cy="1406440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096" name="`"/>
                <p:cNvSpPr txBox="1"/>
                <p:nvPr/>
              </p:nvSpPr>
              <p:spPr>
                <a:xfrm>
                  <a:off x="40025" y="532590"/>
                  <a:ext cx="3640201" cy="3412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098" name="직선 연결선 8"/>
              <p:cNvSpPr/>
              <p:nvPr/>
            </p:nvSpPr>
            <p:spPr>
              <a:xfrm flipH="1">
                <a:off x="57156" y="-1"/>
                <a:ext cx="3713803" cy="1403087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101" name="소개  |  마이 패키지  |  관리"/>
          <p:cNvSpPr txBox="1"/>
          <p:nvPr/>
        </p:nvSpPr>
        <p:spPr>
          <a:xfrm>
            <a:off x="11163096" y="2092783"/>
            <a:ext cx="375076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소개  |  </a:t>
            </a:r>
            <a:r>
              <a:rPr b="1"/>
              <a:t>마이 패키지</a:t>
            </a:r>
            <a:r>
              <a:t>  |  관리</a:t>
            </a:r>
          </a:p>
        </p:txBody>
      </p:sp>
      <p:sp>
        <p:nvSpPr>
          <p:cNvPr id="3102" name="직사각형"/>
          <p:cNvSpPr/>
          <p:nvPr/>
        </p:nvSpPr>
        <p:spPr>
          <a:xfrm>
            <a:off x="602697" y="3641321"/>
            <a:ext cx="17232856" cy="9394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</p:txBody>
      </p:sp>
      <p:sp>
        <p:nvSpPr>
          <p:cNvPr id="3103" name="OO님의 전담사진가"/>
          <p:cNvSpPr txBox="1"/>
          <p:nvPr/>
        </p:nvSpPr>
        <p:spPr>
          <a:xfrm>
            <a:off x="798382" y="3806351"/>
            <a:ext cx="5397907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OO님의 전담사진가</a:t>
            </a:r>
          </a:p>
        </p:txBody>
      </p:sp>
      <p:sp>
        <p:nvSpPr>
          <p:cNvPr id="3104" name="직사각형"/>
          <p:cNvSpPr/>
          <p:nvPr/>
        </p:nvSpPr>
        <p:spPr>
          <a:xfrm>
            <a:off x="1182380" y="5164666"/>
            <a:ext cx="7324186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107" name="그룹 8"/>
          <p:cNvGrpSpPr/>
          <p:nvPr/>
        </p:nvGrpSpPr>
        <p:grpSpPr>
          <a:xfrm>
            <a:off x="1469727" y="5609380"/>
            <a:ext cx="2497241" cy="2497241"/>
            <a:chOff x="0" y="0"/>
            <a:chExt cx="2497239" cy="2497239"/>
          </a:xfrm>
        </p:grpSpPr>
        <p:sp>
          <p:nvSpPr>
            <p:cNvPr id="3105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106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108" name="전담 사진가 A"/>
          <p:cNvSpPr txBox="1"/>
          <p:nvPr/>
        </p:nvSpPr>
        <p:spPr>
          <a:xfrm>
            <a:off x="4625707" y="6247597"/>
            <a:ext cx="2767927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A</a:t>
            </a:r>
          </a:p>
        </p:txBody>
      </p:sp>
      <p:sp>
        <p:nvSpPr>
          <p:cNvPr id="3109" name="예약"/>
          <p:cNvSpPr/>
          <p:nvPr/>
        </p:nvSpPr>
        <p:spPr>
          <a:xfrm>
            <a:off x="4903099" y="7503958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3110" name="메세지"/>
          <p:cNvSpPr/>
          <p:nvPr/>
        </p:nvSpPr>
        <p:spPr>
          <a:xfrm>
            <a:off x="6393417" y="7503958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111" name="직사각형"/>
          <p:cNvSpPr/>
          <p:nvPr/>
        </p:nvSpPr>
        <p:spPr>
          <a:xfrm>
            <a:off x="9396690" y="5164666"/>
            <a:ext cx="7324187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114" name="그룹 8"/>
          <p:cNvGrpSpPr/>
          <p:nvPr/>
        </p:nvGrpSpPr>
        <p:grpSpPr>
          <a:xfrm>
            <a:off x="9946145" y="5575513"/>
            <a:ext cx="2497241" cy="2497241"/>
            <a:chOff x="0" y="0"/>
            <a:chExt cx="2497239" cy="2497239"/>
          </a:xfrm>
        </p:grpSpPr>
        <p:sp>
          <p:nvSpPr>
            <p:cNvPr id="3112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113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115" name="전담 사진가 B"/>
          <p:cNvSpPr txBox="1"/>
          <p:nvPr/>
        </p:nvSpPr>
        <p:spPr>
          <a:xfrm>
            <a:off x="13102125" y="6213730"/>
            <a:ext cx="2792930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B</a:t>
            </a:r>
          </a:p>
        </p:txBody>
      </p:sp>
      <p:sp>
        <p:nvSpPr>
          <p:cNvPr id="3116" name="예약"/>
          <p:cNvSpPr/>
          <p:nvPr/>
        </p:nvSpPr>
        <p:spPr>
          <a:xfrm>
            <a:off x="13379516" y="7470092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3117" name="메세지"/>
          <p:cNvSpPr/>
          <p:nvPr/>
        </p:nvSpPr>
        <p:spPr>
          <a:xfrm>
            <a:off x="14869834" y="7470092"/>
            <a:ext cx="1000468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118" name="직사각형"/>
          <p:cNvSpPr/>
          <p:nvPr/>
        </p:nvSpPr>
        <p:spPr>
          <a:xfrm>
            <a:off x="1182380" y="8954466"/>
            <a:ext cx="7324186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121" name="그룹 8"/>
          <p:cNvGrpSpPr/>
          <p:nvPr/>
        </p:nvGrpSpPr>
        <p:grpSpPr>
          <a:xfrm>
            <a:off x="1469727" y="9399180"/>
            <a:ext cx="2497241" cy="2497241"/>
            <a:chOff x="0" y="0"/>
            <a:chExt cx="2497239" cy="2497239"/>
          </a:xfrm>
        </p:grpSpPr>
        <p:sp>
          <p:nvSpPr>
            <p:cNvPr id="3119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120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122" name="전담 사진가 C"/>
          <p:cNvSpPr txBox="1"/>
          <p:nvPr/>
        </p:nvSpPr>
        <p:spPr>
          <a:xfrm>
            <a:off x="4625707" y="10037396"/>
            <a:ext cx="2818156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C</a:t>
            </a:r>
          </a:p>
        </p:txBody>
      </p:sp>
      <p:sp>
        <p:nvSpPr>
          <p:cNvPr id="3123" name="예약"/>
          <p:cNvSpPr/>
          <p:nvPr/>
        </p:nvSpPr>
        <p:spPr>
          <a:xfrm>
            <a:off x="4903099" y="11293758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3124" name="메세지"/>
          <p:cNvSpPr/>
          <p:nvPr/>
        </p:nvSpPr>
        <p:spPr>
          <a:xfrm>
            <a:off x="6393417" y="11293758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125" name="직사각형"/>
          <p:cNvSpPr/>
          <p:nvPr/>
        </p:nvSpPr>
        <p:spPr>
          <a:xfrm>
            <a:off x="9354678" y="8952375"/>
            <a:ext cx="7324187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128" name="그룹 8"/>
          <p:cNvGrpSpPr/>
          <p:nvPr/>
        </p:nvGrpSpPr>
        <p:grpSpPr>
          <a:xfrm>
            <a:off x="9642026" y="9397089"/>
            <a:ext cx="2497240" cy="2497240"/>
            <a:chOff x="0" y="0"/>
            <a:chExt cx="2497239" cy="2497239"/>
          </a:xfrm>
        </p:grpSpPr>
        <p:sp>
          <p:nvSpPr>
            <p:cNvPr id="3126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127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129" name="전담 사진가 D"/>
          <p:cNvSpPr txBox="1"/>
          <p:nvPr/>
        </p:nvSpPr>
        <p:spPr>
          <a:xfrm>
            <a:off x="12798006" y="10035306"/>
            <a:ext cx="2818156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D</a:t>
            </a:r>
          </a:p>
        </p:txBody>
      </p:sp>
      <p:sp>
        <p:nvSpPr>
          <p:cNvPr id="3130" name="예약"/>
          <p:cNvSpPr/>
          <p:nvPr/>
        </p:nvSpPr>
        <p:spPr>
          <a:xfrm>
            <a:off x="13075397" y="1129166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3131" name="메세지"/>
          <p:cNvSpPr/>
          <p:nvPr/>
        </p:nvSpPr>
        <p:spPr>
          <a:xfrm>
            <a:off x="14565715" y="11291667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132" name="직사각형"/>
          <p:cNvSpPr/>
          <p:nvPr/>
        </p:nvSpPr>
        <p:spPr>
          <a:xfrm>
            <a:off x="17536422" y="3652907"/>
            <a:ext cx="202542" cy="941154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133" name="직사각형"/>
          <p:cNvSpPr/>
          <p:nvPr/>
        </p:nvSpPr>
        <p:spPr>
          <a:xfrm>
            <a:off x="17560737" y="3810584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136" name="모서리가 둥근 직사각형 2"/>
          <p:cNvGrpSpPr/>
          <p:nvPr/>
        </p:nvGrpSpPr>
        <p:grpSpPr>
          <a:xfrm>
            <a:off x="6380491" y="3995839"/>
            <a:ext cx="576065" cy="576065"/>
            <a:chOff x="0" y="0"/>
            <a:chExt cx="576064" cy="576064"/>
          </a:xfrm>
        </p:grpSpPr>
        <p:sp>
          <p:nvSpPr>
            <p:cNvPr id="313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135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137" name="원"/>
          <p:cNvSpPr/>
          <p:nvPr/>
        </p:nvSpPr>
        <p:spPr>
          <a:xfrm>
            <a:off x="16448371" y="3806904"/>
            <a:ext cx="887307" cy="88730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138" name="X"/>
          <p:cNvSpPr txBox="1"/>
          <p:nvPr/>
        </p:nvSpPr>
        <p:spPr>
          <a:xfrm>
            <a:off x="16583738" y="3735275"/>
            <a:ext cx="663139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X</a:t>
            </a:r>
          </a:p>
        </p:txBody>
      </p:sp>
      <p:sp>
        <p:nvSpPr>
          <p:cNvPr id="3139" name="4.6.5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4.6.5</a:t>
            </a:r>
          </a:p>
        </p:txBody>
      </p:sp>
      <p:sp>
        <p:nvSpPr>
          <p:cNvPr id="3140" name="전담 사진가 메인"/>
          <p:cNvSpPr txBox="1"/>
          <p:nvPr/>
        </p:nvSpPr>
        <p:spPr>
          <a:xfrm>
            <a:off x="13591455" y="124291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메인</a:t>
            </a:r>
          </a:p>
        </p:txBody>
      </p:sp>
      <p:sp>
        <p:nvSpPr>
          <p:cNvPr id="3141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142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143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144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147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145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146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48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149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150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151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152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153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 전담사진가가 올린 스토리의 썸네일을 보여준다. 좌우로 넘겨볼 수 있다. 누르면, 해당 스토리 페이지로 넘어간다.</a:t>
            </a:r>
          </a:p>
        </p:txBody>
      </p:sp>
      <p:sp>
        <p:nvSpPr>
          <p:cNvPr id="3156" name="직사각형"/>
          <p:cNvSpPr/>
          <p:nvPr/>
        </p:nvSpPr>
        <p:spPr>
          <a:xfrm>
            <a:off x="1636424" y="2976067"/>
            <a:ext cx="7324186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159" name="그룹 8"/>
          <p:cNvGrpSpPr/>
          <p:nvPr/>
        </p:nvGrpSpPr>
        <p:grpSpPr>
          <a:xfrm>
            <a:off x="1923771" y="3420781"/>
            <a:ext cx="2497241" cy="2497241"/>
            <a:chOff x="0" y="0"/>
            <a:chExt cx="2497239" cy="2497239"/>
          </a:xfrm>
        </p:grpSpPr>
        <p:sp>
          <p:nvSpPr>
            <p:cNvPr id="3157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158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160" name="전담 사진가 A"/>
          <p:cNvSpPr txBox="1"/>
          <p:nvPr/>
        </p:nvSpPr>
        <p:spPr>
          <a:xfrm>
            <a:off x="5079752" y="4058998"/>
            <a:ext cx="2767926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A</a:t>
            </a:r>
          </a:p>
        </p:txBody>
      </p:sp>
      <p:sp>
        <p:nvSpPr>
          <p:cNvPr id="3161" name="예약"/>
          <p:cNvSpPr/>
          <p:nvPr/>
        </p:nvSpPr>
        <p:spPr>
          <a:xfrm>
            <a:off x="5357143" y="5315359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3162" name="메세지"/>
          <p:cNvSpPr/>
          <p:nvPr/>
        </p:nvSpPr>
        <p:spPr>
          <a:xfrm>
            <a:off x="6847461" y="5315359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163" name="직사각형"/>
          <p:cNvSpPr/>
          <p:nvPr/>
        </p:nvSpPr>
        <p:spPr>
          <a:xfrm>
            <a:off x="9478847" y="2976067"/>
            <a:ext cx="7324187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166" name="그룹 8"/>
          <p:cNvGrpSpPr/>
          <p:nvPr/>
        </p:nvGrpSpPr>
        <p:grpSpPr>
          <a:xfrm>
            <a:off x="9766195" y="3420781"/>
            <a:ext cx="2497240" cy="2497241"/>
            <a:chOff x="0" y="0"/>
            <a:chExt cx="2497239" cy="2497239"/>
          </a:xfrm>
        </p:grpSpPr>
        <p:sp>
          <p:nvSpPr>
            <p:cNvPr id="3164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165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167" name="전담 사진가 B"/>
          <p:cNvSpPr txBox="1"/>
          <p:nvPr/>
        </p:nvSpPr>
        <p:spPr>
          <a:xfrm>
            <a:off x="12922175" y="4058998"/>
            <a:ext cx="2792930" cy="8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전담 사진가 B</a:t>
            </a:r>
          </a:p>
        </p:txBody>
      </p:sp>
      <p:sp>
        <p:nvSpPr>
          <p:cNvPr id="3168" name="예약"/>
          <p:cNvSpPr/>
          <p:nvPr/>
        </p:nvSpPr>
        <p:spPr>
          <a:xfrm>
            <a:off x="13199566" y="5315359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예약</a:t>
            </a:r>
          </a:p>
        </p:txBody>
      </p:sp>
      <p:sp>
        <p:nvSpPr>
          <p:cNvPr id="3169" name="메세지"/>
          <p:cNvSpPr/>
          <p:nvPr/>
        </p:nvSpPr>
        <p:spPr>
          <a:xfrm>
            <a:off x="14689884" y="5315359"/>
            <a:ext cx="1000467" cy="64499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1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170" name="원"/>
          <p:cNvSpPr/>
          <p:nvPr/>
        </p:nvSpPr>
        <p:spPr>
          <a:xfrm>
            <a:off x="720732" y="4471040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171" name="삼각형"/>
          <p:cNvSpPr/>
          <p:nvPr/>
        </p:nvSpPr>
        <p:spPr>
          <a:xfrm rot="16169584">
            <a:off x="855029" y="4634897"/>
            <a:ext cx="333315" cy="27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172" name="원"/>
          <p:cNvSpPr/>
          <p:nvPr/>
        </p:nvSpPr>
        <p:spPr>
          <a:xfrm>
            <a:off x="17072525" y="4471040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173" name="삼각형"/>
          <p:cNvSpPr/>
          <p:nvPr/>
        </p:nvSpPr>
        <p:spPr>
          <a:xfrm rot="5262026">
            <a:off x="17271913" y="4631091"/>
            <a:ext cx="328016" cy="328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174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175" name="직사각형"/>
          <p:cNvSpPr/>
          <p:nvPr/>
        </p:nvSpPr>
        <p:spPr>
          <a:xfrm>
            <a:off x="18107522" y="7664882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176" name="작가 스토리"/>
          <p:cNvSpPr txBox="1"/>
          <p:nvPr/>
        </p:nvSpPr>
        <p:spPr>
          <a:xfrm>
            <a:off x="113418" y="6413468"/>
            <a:ext cx="3292349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작가 스토리</a:t>
            </a:r>
          </a:p>
        </p:txBody>
      </p:sp>
      <p:grpSp>
        <p:nvGrpSpPr>
          <p:cNvPr id="3197" name="그룹"/>
          <p:cNvGrpSpPr/>
          <p:nvPr/>
        </p:nvGrpSpPr>
        <p:grpSpPr>
          <a:xfrm>
            <a:off x="952807" y="7863955"/>
            <a:ext cx="16530489" cy="3868409"/>
            <a:chOff x="770243" y="0"/>
            <a:chExt cx="16530489" cy="3868408"/>
          </a:xfrm>
        </p:grpSpPr>
        <p:grpSp>
          <p:nvGrpSpPr>
            <p:cNvPr id="3181" name="그룹 5"/>
            <p:cNvGrpSpPr/>
            <p:nvPr/>
          </p:nvGrpSpPr>
          <p:grpSpPr>
            <a:xfrm>
              <a:off x="770243" y="-1"/>
              <a:ext cx="3720253" cy="3868409"/>
              <a:chOff x="775752" y="0"/>
              <a:chExt cx="3720251" cy="3868408"/>
            </a:xfrm>
          </p:grpSpPr>
          <p:grpSp>
            <p:nvGrpSpPr>
              <p:cNvPr id="3179" name="직사각형 6"/>
              <p:cNvGrpSpPr/>
              <p:nvPr/>
            </p:nvGrpSpPr>
            <p:grpSpPr>
              <a:xfrm>
                <a:off x="775752" y="0"/>
                <a:ext cx="3720253" cy="3868409"/>
                <a:chOff x="0" y="0"/>
                <a:chExt cx="3720251" cy="3868407"/>
              </a:xfrm>
            </p:grpSpPr>
            <p:sp>
              <p:nvSpPr>
                <p:cNvPr id="3177" name="직사각형"/>
                <p:cNvSpPr/>
                <p:nvPr/>
              </p:nvSpPr>
              <p:spPr>
                <a:xfrm>
                  <a:off x="0" y="0"/>
                  <a:ext cx="3720253" cy="3868408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178" name="`"/>
                <p:cNvSpPr txBox="1"/>
                <p:nvPr/>
              </p:nvSpPr>
              <p:spPr>
                <a:xfrm>
                  <a:off x="40025" y="1464888"/>
                  <a:ext cx="3640201" cy="9386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180" name="직선 연결선 8"/>
              <p:cNvSpPr/>
              <p:nvPr/>
            </p:nvSpPr>
            <p:spPr>
              <a:xfrm flipH="1">
                <a:off x="780051" y="-1"/>
                <a:ext cx="3713803" cy="3859184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186" name="그룹 5"/>
            <p:cNvGrpSpPr/>
            <p:nvPr/>
          </p:nvGrpSpPr>
          <p:grpSpPr>
            <a:xfrm>
              <a:off x="5106421" y="-1"/>
              <a:ext cx="3720253" cy="3868409"/>
              <a:chOff x="775752" y="0"/>
              <a:chExt cx="3720251" cy="3868408"/>
            </a:xfrm>
          </p:grpSpPr>
          <p:grpSp>
            <p:nvGrpSpPr>
              <p:cNvPr id="3184" name="직사각형 6"/>
              <p:cNvGrpSpPr/>
              <p:nvPr/>
            </p:nvGrpSpPr>
            <p:grpSpPr>
              <a:xfrm>
                <a:off x="775752" y="0"/>
                <a:ext cx="3720253" cy="3868409"/>
                <a:chOff x="0" y="0"/>
                <a:chExt cx="3720251" cy="3868407"/>
              </a:xfrm>
            </p:grpSpPr>
            <p:sp>
              <p:nvSpPr>
                <p:cNvPr id="3182" name="직사각형"/>
                <p:cNvSpPr/>
                <p:nvPr/>
              </p:nvSpPr>
              <p:spPr>
                <a:xfrm>
                  <a:off x="0" y="0"/>
                  <a:ext cx="3720253" cy="3868408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183" name="`"/>
                <p:cNvSpPr txBox="1"/>
                <p:nvPr/>
              </p:nvSpPr>
              <p:spPr>
                <a:xfrm>
                  <a:off x="40025" y="1464888"/>
                  <a:ext cx="3640201" cy="9386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185" name="직선 연결선 8"/>
              <p:cNvSpPr/>
              <p:nvPr/>
            </p:nvSpPr>
            <p:spPr>
              <a:xfrm flipH="1">
                <a:off x="780051" y="-1"/>
                <a:ext cx="3713803" cy="3859184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191" name="그룹 5"/>
            <p:cNvGrpSpPr/>
            <p:nvPr/>
          </p:nvGrpSpPr>
          <p:grpSpPr>
            <a:xfrm>
              <a:off x="9305442" y="-1"/>
              <a:ext cx="3720253" cy="3868409"/>
              <a:chOff x="775752" y="0"/>
              <a:chExt cx="3720251" cy="3868408"/>
            </a:xfrm>
          </p:grpSpPr>
          <p:grpSp>
            <p:nvGrpSpPr>
              <p:cNvPr id="3189" name="직사각형 6"/>
              <p:cNvGrpSpPr/>
              <p:nvPr/>
            </p:nvGrpSpPr>
            <p:grpSpPr>
              <a:xfrm>
                <a:off x="775752" y="0"/>
                <a:ext cx="3720253" cy="3868409"/>
                <a:chOff x="0" y="0"/>
                <a:chExt cx="3720251" cy="3868407"/>
              </a:xfrm>
            </p:grpSpPr>
            <p:sp>
              <p:nvSpPr>
                <p:cNvPr id="3187" name="직사각형"/>
                <p:cNvSpPr/>
                <p:nvPr/>
              </p:nvSpPr>
              <p:spPr>
                <a:xfrm>
                  <a:off x="0" y="0"/>
                  <a:ext cx="3720253" cy="3868408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188" name="`"/>
                <p:cNvSpPr txBox="1"/>
                <p:nvPr/>
              </p:nvSpPr>
              <p:spPr>
                <a:xfrm>
                  <a:off x="40025" y="1464888"/>
                  <a:ext cx="3640201" cy="9386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190" name="직선 연결선 8"/>
              <p:cNvSpPr/>
              <p:nvPr/>
            </p:nvSpPr>
            <p:spPr>
              <a:xfrm flipH="1">
                <a:off x="780051" y="-1"/>
                <a:ext cx="3713803" cy="3859184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196" name="그룹 5"/>
            <p:cNvGrpSpPr/>
            <p:nvPr/>
          </p:nvGrpSpPr>
          <p:grpSpPr>
            <a:xfrm>
              <a:off x="13580480" y="-1"/>
              <a:ext cx="3720253" cy="3868409"/>
              <a:chOff x="775752" y="0"/>
              <a:chExt cx="3720251" cy="3868408"/>
            </a:xfrm>
          </p:grpSpPr>
          <p:grpSp>
            <p:nvGrpSpPr>
              <p:cNvPr id="3194" name="직사각형 6"/>
              <p:cNvGrpSpPr/>
              <p:nvPr/>
            </p:nvGrpSpPr>
            <p:grpSpPr>
              <a:xfrm>
                <a:off x="775752" y="0"/>
                <a:ext cx="3720253" cy="3868409"/>
                <a:chOff x="0" y="0"/>
                <a:chExt cx="3720251" cy="3868407"/>
              </a:xfrm>
            </p:grpSpPr>
            <p:sp>
              <p:nvSpPr>
                <p:cNvPr id="3192" name="직사각형"/>
                <p:cNvSpPr/>
                <p:nvPr/>
              </p:nvSpPr>
              <p:spPr>
                <a:xfrm>
                  <a:off x="0" y="0"/>
                  <a:ext cx="3720253" cy="3868408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193" name="`"/>
                <p:cNvSpPr txBox="1"/>
                <p:nvPr/>
              </p:nvSpPr>
              <p:spPr>
                <a:xfrm>
                  <a:off x="40025" y="1464888"/>
                  <a:ext cx="3640201" cy="9386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195" name="직선 연결선 8"/>
              <p:cNvSpPr/>
              <p:nvPr/>
            </p:nvSpPr>
            <p:spPr>
              <a:xfrm flipH="1">
                <a:off x="780051" y="-1"/>
                <a:ext cx="3713803" cy="3859184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198" name="원"/>
          <p:cNvSpPr/>
          <p:nvPr/>
        </p:nvSpPr>
        <p:spPr>
          <a:xfrm>
            <a:off x="454723" y="9475663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199" name="삼각형"/>
          <p:cNvSpPr/>
          <p:nvPr/>
        </p:nvSpPr>
        <p:spPr>
          <a:xfrm rot="16169584">
            <a:off x="589021" y="9639520"/>
            <a:ext cx="333315" cy="276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00" name="원"/>
          <p:cNvSpPr/>
          <p:nvPr/>
        </p:nvSpPr>
        <p:spPr>
          <a:xfrm>
            <a:off x="17282129" y="9475663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01" name="삼각형"/>
          <p:cNvSpPr/>
          <p:nvPr/>
        </p:nvSpPr>
        <p:spPr>
          <a:xfrm rot="5262026">
            <a:off x="17481517" y="9635714"/>
            <a:ext cx="328017" cy="32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02" name="소개  |  마이 패키지  |  관리"/>
          <p:cNvSpPr txBox="1"/>
          <p:nvPr/>
        </p:nvSpPr>
        <p:spPr>
          <a:xfrm>
            <a:off x="11163096" y="2092783"/>
            <a:ext cx="375076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소개  |  </a:t>
            </a:r>
            <a:r>
              <a:rPr b="1"/>
              <a:t>마이 패키지</a:t>
            </a:r>
            <a:r>
              <a:t>  |  관리</a:t>
            </a:r>
          </a:p>
        </p:txBody>
      </p:sp>
      <p:sp>
        <p:nvSpPr>
          <p:cNvPr id="3203" name="제휴 업체 정보"/>
          <p:cNvSpPr txBox="1"/>
          <p:nvPr/>
        </p:nvSpPr>
        <p:spPr>
          <a:xfrm>
            <a:off x="385644" y="12184489"/>
            <a:ext cx="4036061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제휴 업체 정보</a:t>
            </a:r>
          </a:p>
        </p:txBody>
      </p:sp>
      <p:sp>
        <p:nvSpPr>
          <p:cNvPr id="3204" name="전체보기"/>
          <p:cNvSpPr/>
          <p:nvPr/>
        </p:nvSpPr>
        <p:spPr>
          <a:xfrm>
            <a:off x="4524431" y="12307765"/>
            <a:ext cx="1833179" cy="70848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전체보기</a:t>
            </a:r>
          </a:p>
        </p:txBody>
      </p:sp>
      <p:grpSp>
        <p:nvGrpSpPr>
          <p:cNvPr id="3207" name="모서리가 둥근 직사각형 2"/>
          <p:cNvGrpSpPr/>
          <p:nvPr/>
        </p:nvGrpSpPr>
        <p:grpSpPr>
          <a:xfrm>
            <a:off x="3424982" y="6569967"/>
            <a:ext cx="576065" cy="576065"/>
            <a:chOff x="0" y="0"/>
            <a:chExt cx="576064" cy="576064"/>
          </a:xfrm>
        </p:grpSpPr>
        <p:sp>
          <p:nvSpPr>
            <p:cNvPr id="3205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206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208" name="4.6.5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4.6.5</a:t>
            </a:r>
          </a:p>
        </p:txBody>
      </p:sp>
      <p:sp>
        <p:nvSpPr>
          <p:cNvPr id="3209" name="전담 사진가 메인"/>
          <p:cNvSpPr txBox="1"/>
          <p:nvPr/>
        </p:nvSpPr>
        <p:spPr>
          <a:xfrm>
            <a:off x="13591455" y="124291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메인</a:t>
            </a:r>
          </a:p>
        </p:txBody>
      </p:sp>
      <p:sp>
        <p:nvSpPr>
          <p:cNvPr id="321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21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21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21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21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21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21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1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21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21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22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22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222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선"/>
          <p:cNvSpPr/>
          <p:nvPr/>
        </p:nvSpPr>
        <p:spPr>
          <a:xfrm>
            <a:off x="424256" y="1295400"/>
            <a:ext cx="23535490" cy="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0" name="2. 개정 이력"/>
          <p:cNvSpPr txBox="1"/>
          <p:nvPr/>
        </p:nvSpPr>
        <p:spPr>
          <a:xfrm>
            <a:off x="381793" y="361949"/>
            <a:ext cx="27614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2. 개정 이력</a:t>
            </a:r>
          </a:p>
        </p:txBody>
      </p:sp>
      <p:pic>
        <p:nvPicPr>
          <p:cNvPr id="281" name="KakaoTalk_Photo_2022-06-20-13-01-31.png" descr="KakaoTalk_Photo_2022-06-20-13-01-31.png"/>
          <p:cNvPicPr>
            <a:picLocks noChangeAspect="1"/>
          </p:cNvPicPr>
          <p:nvPr/>
        </p:nvPicPr>
        <p:blipFill>
          <a:blip r:embed="rId2">
            <a:alphaModFix amt="67839"/>
          </a:blip>
          <a:stretch>
            <a:fillRect/>
          </a:stretch>
        </p:blipFill>
        <p:spPr>
          <a:xfrm>
            <a:off x="18872736" y="-94854"/>
            <a:ext cx="5612569" cy="201838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82" name="표"/>
          <p:cNvGraphicFramePr/>
          <p:nvPr>
            <p:extLst>
              <p:ext uri="{D42A27DB-BD31-4B8C-83A1-F6EECF244321}">
                <p14:modId xmlns:p14="http://schemas.microsoft.com/office/powerpoint/2010/main" val="3827551973"/>
              </p:ext>
            </p:extLst>
          </p:nvPr>
        </p:nvGraphicFramePr>
        <p:xfrm>
          <a:off x="1022350" y="1771651"/>
          <a:ext cx="21863050" cy="111920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1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0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3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4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1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 b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Version</a:t>
                      </a:r>
                    </a:p>
                  </a:txBody>
                  <a:tcPr marL="114300" marR="114300" marT="38100" marB="38100" anchor="ctr" horzOverflow="overflow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 b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Date</a:t>
                      </a:r>
                    </a:p>
                  </a:txBody>
                  <a:tcPr marL="114300" marR="114300" marT="38100" marB="38100" anchor="ctr" horzOverflow="overflow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 b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Page</a:t>
                      </a:r>
                    </a:p>
                  </a:txBody>
                  <a:tcPr marL="114300" marR="114300" marT="38100" marB="38100" anchor="ctr" horzOverflow="overflow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 b="1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Description</a:t>
                      </a:r>
                    </a:p>
                  </a:txBody>
                  <a:tcPr marL="114300" marR="114300" marT="38100" marB="38100" anchor="ctr" horzOverflow="overflow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 b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Name</a:t>
                      </a:r>
                    </a:p>
                  </a:txBody>
                  <a:tcPr marL="114300" marR="114300" marT="38100" marB="38100" anchor="ctr" horzOverflow="overflow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1.0.0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2022.04.19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최초작성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최초작성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000">
                          <a:latin typeface="나눔명조"/>
                          <a:ea typeface="나눔명조"/>
                          <a:cs typeface="나눔명조"/>
                          <a:sym typeface="나눔명조"/>
                        </a:defRPr>
                      </a:pPr>
                      <a:endParaRPr/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1.0.1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4.2.1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검색결과 클릭 시 화면 창에 ‘운영시간 및 가격정보’ 영역 추가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권혁민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1.0.1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4.2.1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비슷한 사진관 추천 알고리즘 일부 수정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권혁민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3.1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사진관 이용자 입장의 정보구조도 추가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이종원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4.1.1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회원가입 및 로그인 기능 추가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최수아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개인회원 마이페이지 쿠폰 내역 열람 추가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최수아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개인회원 마이페이지 UI 수정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최수아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사진 옵션 선택-&gt;시간선택에서 10분 단위로 변경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박정현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예약 및 결제 레이아웃 변경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박정현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3.2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사진관 사업자 입장의 정보구조도 추가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박정현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전체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스토리보드 취합 및  정리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박정현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4.2.1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사진관 이용자 홈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김태영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4.2.1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사진관 이용자 검색 필터링 추가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김태영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1.0.2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사진관 사업자 마이 페이지 추가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김태영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1.0.3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2022.04.25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4.2.4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사진관 사업자 마이 페이지 캘린더 관리 기능 삭제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김태영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1.0.3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2022.04.26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4.2.3</a:t>
                      </a: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 dirty="0" err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찜하기</a:t>
                      </a:r>
                      <a:r>
                        <a:rPr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 </a:t>
                      </a:r>
                      <a:r>
                        <a:rPr sz="3000" dirty="0" err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목록에서</a:t>
                      </a:r>
                      <a:r>
                        <a:rPr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 </a:t>
                      </a:r>
                      <a:r>
                        <a:rPr sz="3000" dirty="0" err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바로</a:t>
                      </a:r>
                      <a:r>
                        <a:rPr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 </a:t>
                      </a:r>
                      <a:r>
                        <a:rPr sz="3000" dirty="0" err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취소할</a:t>
                      </a:r>
                      <a:r>
                        <a:rPr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 수 </a:t>
                      </a:r>
                      <a:r>
                        <a:rPr sz="3000" dirty="0" err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있는</a:t>
                      </a:r>
                      <a:r>
                        <a:rPr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 </a:t>
                      </a:r>
                      <a:r>
                        <a:rPr sz="3000" dirty="0" err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기능</a:t>
                      </a:r>
                      <a:r>
                        <a:rPr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 </a:t>
                      </a:r>
                      <a:r>
                        <a:rPr sz="3000" dirty="0" err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추가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sz="3000" dirty="0" err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이종원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1.0.4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2022.05.17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ko-KR" alt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전체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ko-KR" alt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앱에서 웹으로 전환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ko-KR" alt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전체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752783"/>
                  </a:ext>
                </a:extLst>
              </a:tr>
              <a:tr h="589056"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1.0.4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2022.05.24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4.6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ko-KR" altLang="en-US" sz="3000" dirty="0" err="1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전담사진가</a:t>
                      </a:r>
                      <a:r>
                        <a:rPr lang="ko-KR" alt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 모델 추가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tabLst>
                          <a:tab pos="1663700" algn="l"/>
                        </a:tabLst>
                        <a:defRPr sz="1800"/>
                      </a:pPr>
                      <a:r>
                        <a:rPr lang="ko-KR" altLang="en-US" sz="3000" dirty="0">
                          <a:latin typeface="나눔명조"/>
                          <a:ea typeface="나눔명조"/>
                          <a:cs typeface="나눔명조"/>
                          <a:sym typeface="나눔명조"/>
                        </a:rPr>
                        <a:t>이종원</a:t>
                      </a:r>
                      <a:endParaRPr sz="3000" dirty="0">
                        <a:latin typeface="나눔명조"/>
                        <a:ea typeface="나눔명조"/>
                        <a:cs typeface="나눔명조"/>
                        <a:sym typeface="나눔명조"/>
                      </a:endParaRPr>
                    </a:p>
                  </a:txBody>
                  <a:tcPr marL="114300" marR="114300" marT="38100" marB="3810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490109"/>
                  </a:ext>
                </a:extLst>
              </a:tr>
            </a:tbl>
          </a:graphicData>
        </a:graphic>
      </p:graphicFrame>
      <p:sp>
        <p:nvSpPr>
          <p:cNvPr id="283" name="텍스트"/>
          <p:cNvSpPr txBox="1"/>
          <p:nvPr/>
        </p:nvSpPr>
        <p:spPr>
          <a:xfrm>
            <a:off x="1022350" y="1543049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 구입한 패키지에 포함된 제휴 서비스를 알 수 있다.</a:t>
            </a:r>
          </a:p>
        </p:txBody>
      </p:sp>
      <p:sp>
        <p:nvSpPr>
          <p:cNvPr id="3225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26" name="직사각형"/>
          <p:cNvSpPr/>
          <p:nvPr/>
        </p:nvSpPr>
        <p:spPr>
          <a:xfrm>
            <a:off x="18107522" y="7664882"/>
            <a:ext cx="168672" cy="3154659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247" name="그룹"/>
          <p:cNvGrpSpPr/>
          <p:nvPr/>
        </p:nvGrpSpPr>
        <p:grpSpPr>
          <a:xfrm>
            <a:off x="549600" y="4503795"/>
            <a:ext cx="16530490" cy="3868409"/>
            <a:chOff x="770243" y="0"/>
            <a:chExt cx="16530489" cy="3868408"/>
          </a:xfrm>
        </p:grpSpPr>
        <p:grpSp>
          <p:nvGrpSpPr>
            <p:cNvPr id="3231" name="그룹 5"/>
            <p:cNvGrpSpPr/>
            <p:nvPr/>
          </p:nvGrpSpPr>
          <p:grpSpPr>
            <a:xfrm>
              <a:off x="770243" y="-1"/>
              <a:ext cx="3720253" cy="3868409"/>
              <a:chOff x="775752" y="0"/>
              <a:chExt cx="3720251" cy="3868408"/>
            </a:xfrm>
          </p:grpSpPr>
          <p:grpSp>
            <p:nvGrpSpPr>
              <p:cNvPr id="3229" name="직사각형 6"/>
              <p:cNvGrpSpPr/>
              <p:nvPr/>
            </p:nvGrpSpPr>
            <p:grpSpPr>
              <a:xfrm>
                <a:off x="775752" y="0"/>
                <a:ext cx="3720253" cy="3868409"/>
                <a:chOff x="0" y="0"/>
                <a:chExt cx="3720251" cy="3868407"/>
              </a:xfrm>
            </p:grpSpPr>
            <p:sp>
              <p:nvSpPr>
                <p:cNvPr id="3227" name="직사각형"/>
                <p:cNvSpPr/>
                <p:nvPr/>
              </p:nvSpPr>
              <p:spPr>
                <a:xfrm>
                  <a:off x="0" y="0"/>
                  <a:ext cx="3720253" cy="3868408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228" name="`"/>
                <p:cNvSpPr txBox="1"/>
                <p:nvPr/>
              </p:nvSpPr>
              <p:spPr>
                <a:xfrm>
                  <a:off x="40025" y="1464888"/>
                  <a:ext cx="3640201" cy="9386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230" name="직선 연결선 8"/>
              <p:cNvSpPr/>
              <p:nvPr/>
            </p:nvSpPr>
            <p:spPr>
              <a:xfrm flipH="1">
                <a:off x="780051" y="-1"/>
                <a:ext cx="3713803" cy="3859184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236" name="그룹 5"/>
            <p:cNvGrpSpPr/>
            <p:nvPr/>
          </p:nvGrpSpPr>
          <p:grpSpPr>
            <a:xfrm>
              <a:off x="5106421" y="-1"/>
              <a:ext cx="3720253" cy="3868409"/>
              <a:chOff x="775752" y="0"/>
              <a:chExt cx="3720251" cy="3868408"/>
            </a:xfrm>
          </p:grpSpPr>
          <p:grpSp>
            <p:nvGrpSpPr>
              <p:cNvPr id="3234" name="직사각형 6"/>
              <p:cNvGrpSpPr/>
              <p:nvPr/>
            </p:nvGrpSpPr>
            <p:grpSpPr>
              <a:xfrm>
                <a:off x="775752" y="0"/>
                <a:ext cx="3720253" cy="3868409"/>
                <a:chOff x="0" y="0"/>
                <a:chExt cx="3720251" cy="3868407"/>
              </a:xfrm>
            </p:grpSpPr>
            <p:sp>
              <p:nvSpPr>
                <p:cNvPr id="3232" name="직사각형"/>
                <p:cNvSpPr/>
                <p:nvPr/>
              </p:nvSpPr>
              <p:spPr>
                <a:xfrm>
                  <a:off x="0" y="0"/>
                  <a:ext cx="3720253" cy="3868408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233" name="`"/>
                <p:cNvSpPr txBox="1"/>
                <p:nvPr/>
              </p:nvSpPr>
              <p:spPr>
                <a:xfrm>
                  <a:off x="40025" y="1464888"/>
                  <a:ext cx="3640201" cy="9386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235" name="직선 연결선 8"/>
              <p:cNvSpPr/>
              <p:nvPr/>
            </p:nvSpPr>
            <p:spPr>
              <a:xfrm flipH="1">
                <a:off x="780051" y="-1"/>
                <a:ext cx="3713803" cy="3859184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241" name="그룹 5"/>
            <p:cNvGrpSpPr/>
            <p:nvPr/>
          </p:nvGrpSpPr>
          <p:grpSpPr>
            <a:xfrm>
              <a:off x="9305442" y="-1"/>
              <a:ext cx="3720253" cy="3868409"/>
              <a:chOff x="775752" y="0"/>
              <a:chExt cx="3720251" cy="3868408"/>
            </a:xfrm>
          </p:grpSpPr>
          <p:grpSp>
            <p:nvGrpSpPr>
              <p:cNvPr id="3239" name="직사각형 6"/>
              <p:cNvGrpSpPr/>
              <p:nvPr/>
            </p:nvGrpSpPr>
            <p:grpSpPr>
              <a:xfrm>
                <a:off x="775752" y="0"/>
                <a:ext cx="3720253" cy="3868409"/>
                <a:chOff x="0" y="0"/>
                <a:chExt cx="3720251" cy="3868407"/>
              </a:xfrm>
            </p:grpSpPr>
            <p:sp>
              <p:nvSpPr>
                <p:cNvPr id="3237" name="직사각형"/>
                <p:cNvSpPr/>
                <p:nvPr/>
              </p:nvSpPr>
              <p:spPr>
                <a:xfrm>
                  <a:off x="0" y="0"/>
                  <a:ext cx="3720253" cy="3868408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238" name="`"/>
                <p:cNvSpPr txBox="1"/>
                <p:nvPr/>
              </p:nvSpPr>
              <p:spPr>
                <a:xfrm>
                  <a:off x="40025" y="1464888"/>
                  <a:ext cx="3640201" cy="9386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240" name="직선 연결선 8"/>
              <p:cNvSpPr/>
              <p:nvPr/>
            </p:nvSpPr>
            <p:spPr>
              <a:xfrm flipH="1">
                <a:off x="780051" y="-1"/>
                <a:ext cx="3713803" cy="3859184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grpSp>
          <p:nvGrpSpPr>
            <p:cNvPr id="3246" name="그룹 5"/>
            <p:cNvGrpSpPr/>
            <p:nvPr/>
          </p:nvGrpSpPr>
          <p:grpSpPr>
            <a:xfrm>
              <a:off x="13580480" y="-1"/>
              <a:ext cx="3720253" cy="3868409"/>
              <a:chOff x="775752" y="0"/>
              <a:chExt cx="3720251" cy="3868408"/>
            </a:xfrm>
          </p:grpSpPr>
          <p:grpSp>
            <p:nvGrpSpPr>
              <p:cNvPr id="3244" name="직사각형 6"/>
              <p:cNvGrpSpPr/>
              <p:nvPr/>
            </p:nvGrpSpPr>
            <p:grpSpPr>
              <a:xfrm>
                <a:off x="775752" y="0"/>
                <a:ext cx="3720253" cy="3868409"/>
                <a:chOff x="0" y="0"/>
                <a:chExt cx="3720251" cy="3868407"/>
              </a:xfrm>
            </p:grpSpPr>
            <p:sp>
              <p:nvSpPr>
                <p:cNvPr id="3242" name="직사각형"/>
                <p:cNvSpPr/>
                <p:nvPr/>
              </p:nvSpPr>
              <p:spPr>
                <a:xfrm>
                  <a:off x="0" y="0"/>
                  <a:ext cx="3720253" cy="3868408"/>
                </a:xfrm>
                <a:prstGeom prst="rect">
                  <a:avLst/>
                </a:prstGeom>
                <a:solidFill>
                  <a:srgbClr val="F2F2F2">
                    <a:alpha val="70000"/>
                  </a:srgbClr>
                </a:solidFill>
                <a:ln w="25400" cap="flat">
                  <a:solidFill>
                    <a:srgbClr val="A6A6A6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endParaRPr/>
                </a:p>
              </p:txBody>
            </p:sp>
            <p:sp>
              <p:nvSpPr>
                <p:cNvPr id="3243" name="`"/>
                <p:cNvSpPr txBox="1"/>
                <p:nvPr/>
              </p:nvSpPr>
              <p:spPr>
                <a:xfrm>
                  <a:off x="40025" y="1464888"/>
                  <a:ext cx="3640201" cy="9386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21919" tIns="121919" rIns="121919" bIns="121919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4800" b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r>
                    <a:t>`</a:t>
                  </a:r>
                </a:p>
              </p:txBody>
            </p:sp>
          </p:grpSp>
          <p:sp>
            <p:nvSpPr>
              <p:cNvPr id="3245" name="직선 연결선 8"/>
              <p:cNvSpPr/>
              <p:nvPr/>
            </p:nvSpPr>
            <p:spPr>
              <a:xfrm flipH="1">
                <a:off x="780051" y="-1"/>
                <a:ext cx="3713803" cy="3859184"/>
              </a:xfrm>
              <a:prstGeom prst="line">
                <a:avLst/>
              </a:prstGeom>
              <a:noFill/>
              <a:ln w="254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>
                  <a:lnSpc>
                    <a:spcPct val="100000"/>
                  </a:lnSpc>
                  <a:defRPr sz="4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</p:grpSp>
      <p:sp>
        <p:nvSpPr>
          <p:cNvPr id="3248" name="원"/>
          <p:cNvSpPr/>
          <p:nvPr/>
        </p:nvSpPr>
        <p:spPr>
          <a:xfrm>
            <a:off x="51517" y="6115503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49" name="삼각형"/>
          <p:cNvSpPr/>
          <p:nvPr/>
        </p:nvSpPr>
        <p:spPr>
          <a:xfrm rot="16169584">
            <a:off x="185814" y="6279361"/>
            <a:ext cx="333315" cy="27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50" name="원"/>
          <p:cNvSpPr/>
          <p:nvPr/>
        </p:nvSpPr>
        <p:spPr>
          <a:xfrm>
            <a:off x="16878923" y="6115503"/>
            <a:ext cx="644993" cy="644993"/>
          </a:xfrm>
          <a:prstGeom prst="ellipse">
            <a:avLst/>
          </a:prstGeom>
          <a:solidFill>
            <a:srgbClr val="FFFFFF">
              <a:alpha val="88921"/>
            </a:srgbClr>
          </a:solidFill>
          <a:ln w="25400">
            <a:solidFill>
              <a:srgbClr val="000000"/>
            </a:solidFill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51" name="삼각형"/>
          <p:cNvSpPr/>
          <p:nvPr/>
        </p:nvSpPr>
        <p:spPr>
          <a:xfrm rot="5262026">
            <a:off x="17078311" y="6275554"/>
            <a:ext cx="328016" cy="32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52" name="소개  |  마이 패키지  |  관리"/>
          <p:cNvSpPr txBox="1"/>
          <p:nvPr/>
        </p:nvSpPr>
        <p:spPr>
          <a:xfrm>
            <a:off x="11163096" y="2092783"/>
            <a:ext cx="375076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소개  |  </a:t>
            </a:r>
            <a:r>
              <a:rPr b="1"/>
              <a:t>마이 패키지</a:t>
            </a:r>
            <a:r>
              <a:t>  |  관리</a:t>
            </a:r>
          </a:p>
        </p:txBody>
      </p:sp>
      <p:sp>
        <p:nvSpPr>
          <p:cNvPr id="3253" name="제휴 업체 정보"/>
          <p:cNvSpPr txBox="1"/>
          <p:nvPr/>
        </p:nvSpPr>
        <p:spPr>
          <a:xfrm>
            <a:off x="429938" y="3237045"/>
            <a:ext cx="4036061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제휴 업체 정보</a:t>
            </a:r>
          </a:p>
        </p:txBody>
      </p:sp>
      <p:sp>
        <p:nvSpPr>
          <p:cNvPr id="3254" name="메이크업 50%할인 쿠폰"/>
          <p:cNvSpPr/>
          <p:nvPr/>
        </p:nvSpPr>
        <p:spPr>
          <a:xfrm>
            <a:off x="551418" y="8369412"/>
            <a:ext cx="3712668" cy="9296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메이크업 50%할인 쿠폰</a:t>
            </a:r>
          </a:p>
        </p:txBody>
      </p:sp>
      <p:sp>
        <p:nvSpPr>
          <p:cNvPr id="3255" name="메이크업 1회 무료 이용권"/>
          <p:cNvSpPr/>
          <p:nvPr/>
        </p:nvSpPr>
        <p:spPr>
          <a:xfrm>
            <a:off x="4903284" y="8369412"/>
            <a:ext cx="3712668" cy="9296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메이크업 1회 무료 이용권</a:t>
            </a:r>
          </a:p>
        </p:txBody>
      </p:sp>
      <p:sp>
        <p:nvSpPr>
          <p:cNvPr id="3256" name="헤어 30% 할인 쿠폰"/>
          <p:cNvSpPr/>
          <p:nvPr/>
        </p:nvSpPr>
        <p:spPr>
          <a:xfrm>
            <a:off x="9102752" y="8369412"/>
            <a:ext cx="3712668" cy="9296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2400">
                <a:latin typeface="나눔고딕"/>
                <a:ea typeface="나눔고딕"/>
                <a:cs typeface="나눔고딕"/>
                <a:sym typeface="나눔고딕"/>
              </a:rPr>
              <a:t>헤어 30% 할인 쿠폰</a:t>
            </a:r>
          </a:p>
        </p:txBody>
      </p:sp>
      <p:sp>
        <p:nvSpPr>
          <p:cNvPr id="3257" name="헤어 케어 3회 무료 이용권"/>
          <p:cNvSpPr/>
          <p:nvPr/>
        </p:nvSpPr>
        <p:spPr>
          <a:xfrm>
            <a:off x="13369951" y="8369412"/>
            <a:ext cx="3712668" cy="9296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>
              <a:lnSpc>
                <a:spcPct val="100000"/>
              </a:lnSpc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헤어 케어 3회 무료 이용권</a:t>
            </a:r>
          </a:p>
        </p:txBody>
      </p:sp>
      <p:grpSp>
        <p:nvGrpSpPr>
          <p:cNvPr id="3263" name="그룹 114"/>
          <p:cNvGrpSpPr/>
          <p:nvPr/>
        </p:nvGrpSpPr>
        <p:grpSpPr>
          <a:xfrm>
            <a:off x="124538" y="11459343"/>
            <a:ext cx="18164678" cy="1912556"/>
            <a:chOff x="0" y="0"/>
            <a:chExt cx="18164677" cy="1912554"/>
          </a:xfrm>
        </p:grpSpPr>
        <p:grpSp>
          <p:nvGrpSpPr>
            <p:cNvPr id="3260" name="직사각형 115"/>
            <p:cNvGrpSpPr/>
            <p:nvPr/>
          </p:nvGrpSpPr>
          <p:grpSpPr>
            <a:xfrm>
              <a:off x="0" y="-1"/>
              <a:ext cx="18164678" cy="1912556"/>
              <a:chOff x="0" y="0"/>
              <a:chExt cx="18164677" cy="1912554"/>
            </a:xfrm>
          </p:grpSpPr>
          <p:sp>
            <p:nvSpPr>
              <p:cNvPr id="3258" name="직사각형"/>
              <p:cNvSpPr/>
              <p:nvPr/>
            </p:nvSpPr>
            <p:spPr>
              <a:xfrm>
                <a:off x="0" y="-1"/>
                <a:ext cx="18164678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259" name="`"/>
              <p:cNvSpPr txBox="1"/>
              <p:nvPr/>
            </p:nvSpPr>
            <p:spPr>
              <a:xfrm>
                <a:off x="134620" y="466057"/>
                <a:ext cx="17895438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3261" name="TextBox 116"/>
            <p:cNvSpPr txBox="1"/>
            <p:nvPr/>
          </p:nvSpPr>
          <p:spPr>
            <a:xfrm>
              <a:off x="6157079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3262" name="TextBox 117"/>
            <p:cNvSpPr txBox="1"/>
            <p:nvPr/>
          </p:nvSpPr>
          <p:spPr>
            <a:xfrm>
              <a:off x="5664403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3266" name="모서리가 둥근 직사각형 2"/>
          <p:cNvGrpSpPr/>
          <p:nvPr/>
        </p:nvGrpSpPr>
        <p:grpSpPr>
          <a:xfrm>
            <a:off x="4461760" y="3426533"/>
            <a:ext cx="576066" cy="576065"/>
            <a:chOff x="0" y="0"/>
            <a:chExt cx="576064" cy="576064"/>
          </a:xfrm>
        </p:grpSpPr>
        <p:sp>
          <p:nvSpPr>
            <p:cNvPr id="326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265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267" name="4.6.5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4.6.5</a:t>
            </a:r>
          </a:p>
        </p:txBody>
      </p:sp>
      <p:sp>
        <p:nvSpPr>
          <p:cNvPr id="3268" name="전담 사진가 메인"/>
          <p:cNvSpPr txBox="1"/>
          <p:nvPr/>
        </p:nvSpPr>
        <p:spPr>
          <a:xfrm>
            <a:off x="13591455" y="124291"/>
            <a:ext cx="28769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전담 사진가 메인</a:t>
            </a:r>
          </a:p>
        </p:txBody>
      </p:sp>
      <p:sp>
        <p:nvSpPr>
          <p:cNvPr id="3269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270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271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272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275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273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274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76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277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278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279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280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281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자신을 전담사진가로 등록한 고객의 프로필. 박스를 누르면 해당 고객의 프로필 페이지로 이동한다.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2. 해당 고객과의 메세지 페이지로 이동한다.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3. 해당 고객의 상담 내역 페이지로 이동한다.</a:t>
            </a:r>
          </a:p>
        </p:txBody>
      </p:sp>
      <p:sp>
        <p:nvSpPr>
          <p:cNvPr id="3284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85" name="직사각형"/>
          <p:cNvSpPr/>
          <p:nvPr/>
        </p:nvSpPr>
        <p:spPr>
          <a:xfrm>
            <a:off x="18126749" y="3279748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86" name="고객 프로필  |  상담내역 |  등록 및 관리"/>
          <p:cNvSpPr txBox="1"/>
          <p:nvPr/>
        </p:nvSpPr>
        <p:spPr>
          <a:xfrm>
            <a:off x="8749058" y="2114930"/>
            <a:ext cx="5268673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/>
              <a:t>고객 프로필</a:t>
            </a:r>
            <a:r>
              <a:t>  |  상담내역 |  등록 및 관리</a:t>
            </a:r>
          </a:p>
        </p:txBody>
      </p:sp>
      <p:sp>
        <p:nvSpPr>
          <p:cNvPr id="3287" name="총 OO명의 고객님이 OO님을 전담 사진가로 지정했어요!"/>
          <p:cNvSpPr txBox="1"/>
          <p:nvPr/>
        </p:nvSpPr>
        <p:spPr>
          <a:xfrm>
            <a:off x="377586" y="3457057"/>
            <a:ext cx="14918640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총 </a:t>
            </a:r>
            <a:r>
              <a:rPr b="1"/>
              <a:t>OO명</a:t>
            </a:r>
            <a:r>
              <a:t>의 고객님이 OO님을 전담 사진가로 지정했어요!</a:t>
            </a:r>
          </a:p>
        </p:txBody>
      </p:sp>
      <p:sp>
        <p:nvSpPr>
          <p:cNvPr id="3288" name="직사각형"/>
          <p:cNvSpPr/>
          <p:nvPr/>
        </p:nvSpPr>
        <p:spPr>
          <a:xfrm>
            <a:off x="399570" y="4500252"/>
            <a:ext cx="17201379" cy="6905986"/>
          </a:xfrm>
          <a:prstGeom prst="rect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89" name="ㄱ"/>
          <p:cNvSpPr/>
          <p:nvPr/>
        </p:nvSpPr>
        <p:spPr>
          <a:xfrm>
            <a:off x="665336" y="4788165"/>
            <a:ext cx="6914033" cy="170798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ㄱ</a:t>
            </a:r>
          </a:p>
        </p:txBody>
      </p:sp>
      <p:sp>
        <p:nvSpPr>
          <p:cNvPr id="3290" name="직사각형"/>
          <p:cNvSpPr/>
          <p:nvPr/>
        </p:nvSpPr>
        <p:spPr>
          <a:xfrm>
            <a:off x="17358058" y="4491808"/>
            <a:ext cx="168672" cy="692287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91" name="직사각형"/>
          <p:cNvSpPr/>
          <p:nvPr/>
        </p:nvSpPr>
        <p:spPr>
          <a:xfrm>
            <a:off x="17358058" y="4808441"/>
            <a:ext cx="168672" cy="3154660"/>
          </a:xfrm>
          <a:prstGeom prst="rect">
            <a:avLst/>
          </a:prstGeom>
          <a:solidFill>
            <a:srgbClr val="A7A7A7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294" name="그룹 8"/>
          <p:cNvGrpSpPr/>
          <p:nvPr/>
        </p:nvGrpSpPr>
        <p:grpSpPr>
          <a:xfrm>
            <a:off x="930349" y="5065823"/>
            <a:ext cx="1152667" cy="1152668"/>
            <a:chOff x="0" y="0"/>
            <a:chExt cx="1152666" cy="1152666"/>
          </a:xfrm>
        </p:grpSpPr>
        <p:sp>
          <p:nvSpPr>
            <p:cNvPr id="3292" name="타원 9"/>
            <p:cNvSpPr/>
            <p:nvPr/>
          </p:nvSpPr>
          <p:spPr>
            <a:xfrm>
              <a:off x="-1" y="-1"/>
              <a:ext cx="1152668" cy="1152668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293" name="직선 연결선 25"/>
            <p:cNvSpPr/>
            <p:nvPr/>
          </p:nvSpPr>
          <p:spPr>
            <a:xfrm flipH="1">
              <a:off x="168804" y="168804"/>
              <a:ext cx="815059" cy="815059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295" name="고객 A"/>
          <p:cNvSpPr txBox="1"/>
          <p:nvPr/>
        </p:nvSpPr>
        <p:spPr>
          <a:xfrm>
            <a:off x="2343968" y="5197651"/>
            <a:ext cx="1587570" cy="88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고객 A</a:t>
            </a:r>
          </a:p>
        </p:txBody>
      </p:sp>
      <p:sp>
        <p:nvSpPr>
          <p:cNvPr id="3296" name="원"/>
          <p:cNvSpPr/>
          <p:nvPr/>
        </p:nvSpPr>
        <p:spPr>
          <a:xfrm>
            <a:off x="4809066" y="5210351"/>
            <a:ext cx="863611" cy="863611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97" name="메세지"/>
          <p:cNvSpPr txBox="1"/>
          <p:nvPr/>
        </p:nvSpPr>
        <p:spPr>
          <a:xfrm>
            <a:off x="4750482" y="5367836"/>
            <a:ext cx="91567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298" name="원"/>
          <p:cNvSpPr/>
          <p:nvPr/>
        </p:nvSpPr>
        <p:spPr>
          <a:xfrm>
            <a:off x="6008887" y="5210351"/>
            <a:ext cx="863612" cy="863611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299" name="상담"/>
          <p:cNvSpPr txBox="1"/>
          <p:nvPr/>
        </p:nvSpPr>
        <p:spPr>
          <a:xfrm>
            <a:off x="6085770" y="5367836"/>
            <a:ext cx="69596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상담</a:t>
            </a:r>
          </a:p>
        </p:txBody>
      </p:sp>
      <p:sp>
        <p:nvSpPr>
          <p:cNvPr id="3300" name="ㄱ"/>
          <p:cNvSpPr/>
          <p:nvPr/>
        </p:nvSpPr>
        <p:spPr>
          <a:xfrm>
            <a:off x="8062585" y="4788165"/>
            <a:ext cx="6914032" cy="170798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ㄱ</a:t>
            </a:r>
          </a:p>
        </p:txBody>
      </p:sp>
      <p:grpSp>
        <p:nvGrpSpPr>
          <p:cNvPr id="3303" name="그룹 8"/>
          <p:cNvGrpSpPr/>
          <p:nvPr/>
        </p:nvGrpSpPr>
        <p:grpSpPr>
          <a:xfrm>
            <a:off x="8327598" y="5065823"/>
            <a:ext cx="1152668" cy="1152668"/>
            <a:chOff x="0" y="0"/>
            <a:chExt cx="1152666" cy="1152666"/>
          </a:xfrm>
        </p:grpSpPr>
        <p:sp>
          <p:nvSpPr>
            <p:cNvPr id="3301" name="타원 9"/>
            <p:cNvSpPr/>
            <p:nvPr/>
          </p:nvSpPr>
          <p:spPr>
            <a:xfrm>
              <a:off x="-1" y="-1"/>
              <a:ext cx="1152668" cy="1152668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02" name="직선 연결선 25"/>
            <p:cNvSpPr/>
            <p:nvPr/>
          </p:nvSpPr>
          <p:spPr>
            <a:xfrm flipH="1">
              <a:off x="168804" y="168804"/>
              <a:ext cx="815059" cy="815059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304" name="고객 B"/>
          <p:cNvSpPr txBox="1"/>
          <p:nvPr/>
        </p:nvSpPr>
        <p:spPr>
          <a:xfrm>
            <a:off x="9741217" y="5197651"/>
            <a:ext cx="1615351" cy="88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고객 B</a:t>
            </a:r>
          </a:p>
        </p:txBody>
      </p:sp>
      <p:sp>
        <p:nvSpPr>
          <p:cNvPr id="3305" name="원"/>
          <p:cNvSpPr/>
          <p:nvPr/>
        </p:nvSpPr>
        <p:spPr>
          <a:xfrm>
            <a:off x="12206315" y="5210351"/>
            <a:ext cx="863611" cy="863611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06" name="메세지"/>
          <p:cNvSpPr txBox="1"/>
          <p:nvPr/>
        </p:nvSpPr>
        <p:spPr>
          <a:xfrm>
            <a:off x="12147730" y="5367836"/>
            <a:ext cx="91567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307" name="원"/>
          <p:cNvSpPr/>
          <p:nvPr/>
        </p:nvSpPr>
        <p:spPr>
          <a:xfrm>
            <a:off x="13406136" y="5210351"/>
            <a:ext cx="863612" cy="863611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08" name="상담"/>
          <p:cNvSpPr txBox="1"/>
          <p:nvPr/>
        </p:nvSpPr>
        <p:spPr>
          <a:xfrm>
            <a:off x="13483018" y="5367836"/>
            <a:ext cx="69596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상담</a:t>
            </a:r>
          </a:p>
        </p:txBody>
      </p:sp>
      <p:sp>
        <p:nvSpPr>
          <p:cNvPr id="3309" name="ㄱ"/>
          <p:cNvSpPr/>
          <p:nvPr/>
        </p:nvSpPr>
        <p:spPr>
          <a:xfrm>
            <a:off x="665336" y="6870700"/>
            <a:ext cx="6914033" cy="170798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ㄱ</a:t>
            </a:r>
          </a:p>
        </p:txBody>
      </p:sp>
      <p:grpSp>
        <p:nvGrpSpPr>
          <p:cNvPr id="3312" name="그룹 8"/>
          <p:cNvGrpSpPr/>
          <p:nvPr/>
        </p:nvGrpSpPr>
        <p:grpSpPr>
          <a:xfrm>
            <a:off x="930349" y="7148358"/>
            <a:ext cx="1152667" cy="1152667"/>
            <a:chOff x="0" y="0"/>
            <a:chExt cx="1152666" cy="1152666"/>
          </a:xfrm>
        </p:grpSpPr>
        <p:sp>
          <p:nvSpPr>
            <p:cNvPr id="3310" name="타원 9"/>
            <p:cNvSpPr/>
            <p:nvPr/>
          </p:nvSpPr>
          <p:spPr>
            <a:xfrm>
              <a:off x="-1" y="-1"/>
              <a:ext cx="1152668" cy="1152668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11" name="직선 연결선 25"/>
            <p:cNvSpPr/>
            <p:nvPr/>
          </p:nvSpPr>
          <p:spPr>
            <a:xfrm flipH="1">
              <a:off x="168804" y="168804"/>
              <a:ext cx="815059" cy="815059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313" name="고객 C"/>
          <p:cNvSpPr txBox="1"/>
          <p:nvPr/>
        </p:nvSpPr>
        <p:spPr>
          <a:xfrm>
            <a:off x="2343968" y="7280186"/>
            <a:ext cx="1643381" cy="88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고객 C</a:t>
            </a:r>
          </a:p>
        </p:txBody>
      </p:sp>
      <p:sp>
        <p:nvSpPr>
          <p:cNvPr id="3314" name="원"/>
          <p:cNvSpPr/>
          <p:nvPr/>
        </p:nvSpPr>
        <p:spPr>
          <a:xfrm>
            <a:off x="4809066" y="7292885"/>
            <a:ext cx="863611" cy="863612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15" name="메세지"/>
          <p:cNvSpPr txBox="1"/>
          <p:nvPr/>
        </p:nvSpPr>
        <p:spPr>
          <a:xfrm>
            <a:off x="4750482" y="7450371"/>
            <a:ext cx="91567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316" name="원"/>
          <p:cNvSpPr/>
          <p:nvPr/>
        </p:nvSpPr>
        <p:spPr>
          <a:xfrm>
            <a:off x="6008887" y="7292885"/>
            <a:ext cx="863612" cy="863612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17" name="상담"/>
          <p:cNvSpPr txBox="1"/>
          <p:nvPr/>
        </p:nvSpPr>
        <p:spPr>
          <a:xfrm>
            <a:off x="6085770" y="7450371"/>
            <a:ext cx="69596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상담</a:t>
            </a:r>
          </a:p>
        </p:txBody>
      </p:sp>
      <p:sp>
        <p:nvSpPr>
          <p:cNvPr id="3318" name="ㄱ"/>
          <p:cNvSpPr/>
          <p:nvPr/>
        </p:nvSpPr>
        <p:spPr>
          <a:xfrm>
            <a:off x="8062585" y="6870700"/>
            <a:ext cx="6914032" cy="170798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ㄱ</a:t>
            </a:r>
          </a:p>
        </p:txBody>
      </p:sp>
      <p:grpSp>
        <p:nvGrpSpPr>
          <p:cNvPr id="3321" name="그룹 8"/>
          <p:cNvGrpSpPr/>
          <p:nvPr/>
        </p:nvGrpSpPr>
        <p:grpSpPr>
          <a:xfrm>
            <a:off x="8327598" y="7148358"/>
            <a:ext cx="1152668" cy="1152667"/>
            <a:chOff x="0" y="0"/>
            <a:chExt cx="1152666" cy="1152666"/>
          </a:xfrm>
        </p:grpSpPr>
        <p:sp>
          <p:nvSpPr>
            <p:cNvPr id="3319" name="타원 9"/>
            <p:cNvSpPr/>
            <p:nvPr/>
          </p:nvSpPr>
          <p:spPr>
            <a:xfrm>
              <a:off x="-1" y="-1"/>
              <a:ext cx="1152668" cy="1152668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20" name="직선 연결선 25"/>
            <p:cNvSpPr/>
            <p:nvPr/>
          </p:nvSpPr>
          <p:spPr>
            <a:xfrm flipH="1">
              <a:off x="168804" y="168804"/>
              <a:ext cx="815059" cy="815059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322" name="고객 D"/>
          <p:cNvSpPr txBox="1"/>
          <p:nvPr/>
        </p:nvSpPr>
        <p:spPr>
          <a:xfrm>
            <a:off x="9741217" y="7280186"/>
            <a:ext cx="1643381" cy="88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고객 D</a:t>
            </a:r>
          </a:p>
        </p:txBody>
      </p:sp>
      <p:sp>
        <p:nvSpPr>
          <p:cNvPr id="3323" name="원"/>
          <p:cNvSpPr/>
          <p:nvPr/>
        </p:nvSpPr>
        <p:spPr>
          <a:xfrm>
            <a:off x="12206315" y="7292885"/>
            <a:ext cx="863611" cy="863612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24" name="메세지"/>
          <p:cNvSpPr txBox="1"/>
          <p:nvPr/>
        </p:nvSpPr>
        <p:spPr>
          <a:xfrm>
            <a:off x="12147730" y="7450371"/>
            <a:ext cx="91567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325" name="원"/>
          <p:cNvSpPr/>
          <p:nvPr/>
        </p:nvSpPr>
        <p:spPr>
          <a:xfrm>
            <a:off x="13406136" y="7292885"/>
            <a:ext cx="863612" cy="863612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26" name="상담"/>
          <p:cNvSpPr txBox="1"/>
          <p:nvPr/>
        </p:nvSpPr>
        <p:spPr>
          <a:xfrm>
            <a:off x="13483018" y="7450371"/>
            <a:ext cx="69596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상담</a:t>
            </a:r>
          </a:p>
        </p:txBody>
      </p:sp>
      <p:sp>
        <p:nvSpPr>
          <p:cNvPr id="3327" name="ㄱ"/>
          <p:cNvSpPr/>
          <p:nvPr/>
        </p:nvSpPr>
        <p:spPr>
          <a:xfrm>
            <a:off x="665336" y="8953234"/>
            <a:ext cx="6914033" cy="170798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ㄱ</a:t>
            </a:r>
          </a:p>
        </p:txBody>
      </p:sp>
      <p:grpSp>
        <p:nvGrpSpPr>
          <p:cNvPr id="3330" name="그룹 8"/>
          <p:cNvGrpSpPr/>
          <p:nvPr/>
        </p:nvGrpSpPr>
        <p:grpSpPr>
          <a:xfrm>
            <a:off x="930349" y="9230893"/>
            <a:ext cx="1152667" cy="1152667"/>
            <a:chOff x="0" y="0"/>
            <a:chExt cx="1152666" cy="1152666"/>
          </a:xfrm>
        </p:grpSpPr>
        <p:sp>
          <p:nvSpPr>
            <p:cNvPr id="3328" name="타원 9"/>
            <p:cNvSpPr/>
            <p:nvPr/>
          </p:nvSpPr>
          <p:spPr>
            <a:xfrm>
              <a:off x="-1" y="-1"/>
              <a:ext cx="1152668" cy="1152668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29" name="직선 연결선 25"/>
            <p:cNvSpPr/>
            <p:nvPr/>
          </p:nvSpPr>
          <p:spPr>
            <a:xfrm flipH="1">
              <a:off x="168804" y="168804"/>
              <a:ext cx="815059" cy="815059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331" name="고객 E"/>
          <p:cNvSpPr txBox="1"/>
          <p:nvPr/>
        </p:nvSpPr>
        <p:spPr>
          <a:xfrm>
            <a:off x="2343968" y="9362721"/>
            <a:ext cx="1615351" cy="88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고객 E</a:t>
            </a:r>
          </a:p>
        </p:txBody>
      </p:sp>
      <p:sp>
        <p:nvSpPr>
          <p:cNvPr id="3332" name="원"/>
          <p:cNvSpPr/>
          <p:nvPr/>
        </p:nvSpPr>
        <p:spPr>
          <a:xfrm>
            <a:off x="4809066" y="9375420"/>
            <a:ext cx="863611" cy="863612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33" name="메세지"/>
          <p:cNvSpPr txBox="1"/>
          <p:nvPr/>
        </p:nvSpPr>
        <p:spPr>
          <a:xfrm>
            <a:off x="4750482" y="9532906"/>
            <a:ext cx="91567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334" name="원"/>
          <p:cNvSpPr/>
          <p:nvPr/>
        </p:nvSpPr>
        <p:spPr>
          <a:xfrm>
            <a:off x="6008887" y="9375420"/>
            <a:ext cx="863612" cy="863612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35" name="상담"/>
          <p:cNvSpPr txBox="1"/>
          <p:nvPr/>
        </p:nvSpPr>
        <p:spPr>
          <a:xfrm>
            <a:off x="6085770" y="9532906"/>
            <a:ext cx="69596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상담</a:t>
            </a:r>
          </a:p>
        </p:txBody>
      </p:sp>
      <p:sp>
        <p:nvSpPr>
          <p:cNvPr id="3336" name="ㄱ"/>
          <p:cNvSpPr/>
          <p:nvPr/>
        </p:nvSpPr>
        <p:spPr>
          <a:xfrm>
            <a:off x="8085527" y="8953234"/>
            <a:ext cx="6914032" cy="170798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ㄱ</a:t>
            </a:r>
          </a:p>
        </p:txBody>
      </p:sp>
      <p:grpSp>
        <p:nvGrpSpPr>
          <p:cNvPr id="3339" name="그룹 8"/>
          <p:cNvGrpSpPr/>
          <p:nvPr/>
        </p:nvGrpSpPr>
        <p:grpSpPr>
          <a:xfrm>
            <a:off x="8350540" y="9230893"/>
            <a:ext cx="1152668" cy="1152667"/>
            <a:chOff x="0" y="0"/>
            <a:chExt cx="1152666" cy="1152666"/>
          </a:xfrm>
        </p:grpSpPr>
        <p:sp>
          <p:nvSpPr>
            <p:cNvPr id="3337" name="타원 9"/>
            <p:cNvSpPr/>
            <p:nvPr/>
          </p:nvSpPr>
          <p:spPr>
            <a:xfrm>
              <a:off x="-1" y="-1"/>
              <a:ext cx="1152668" cy="1152668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38" name="직선 연결선 25"/>
            <p:cNvSpPr/>
            <p:nvPr/>
          </p:nvSpPr>
          <p:spPr>
            <a:xfrm flipH="1">
              <a:off x="168804" y="168804"/>
              <a:ext cx="815059" cy="815059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340" name="고객 F"/>
          <p:cNvSpPr txBox="1"/>
          <p:nvPr/>
        </p:nvSpPr>
        <p:spPr>
          <a:xfrm>
            <a:off x="9764159" y="9362721"/>
            <a:ext cx="1586827" cy="88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고객 F</a:t>
            </a:r>
          </a:p>
        </p:txBody>
      </p:sp>
      <p:sp>
        <p:nvSpPr>
          <p:cNvPr id="3341" name="원"/>
          <p:cNvSpPr/>
          <p:nvPr/>
        </p:nvSpPr>
        <p:spPr>
          <a:xfrm>
            <a:off x="12229257" y="9375420"/>
            <a:ext cx="863611" cy="863612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42" name="메세지"/>
          <p:cNvSpPr txBox="1"/>
          <p:nvPr/>
        </p:nvSpPr>
        <p:spPr>
          <a:xfrm>
            <a:off x="12170673" y="9532906"/>
            <a:ext cx="91567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메세지</a:t>
            </a:r>
          </a:p>
        </p:txBody>
      </p:sp>
      <p:sp>
        <p:nvSpPr>
          <p:cNvPr id="3343" name="원"/>
          <p:cNvSpPr/>
          <p:nvPr/>
        </p:nvSpPr>
        <p:spPr>
          <a:xfrm>
            <a:off x="13429079" y="9375420"/>
            <a:ext cx="863611" cy="863612"/>
          </a:xfrm>
          <a:prstGeom prst="ellipse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44" name="상담"/>
          <p:cNvSpPr txBox="1"/>
          <p:nvPr/>
        </p:nvSpPr>
        <p:spPr>
          <a:xfrm>
            <a:off x="13505961" y="9532906"/>
            <a:ext cx="69596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상담</a:t>
            </a:r>
          </a:p>
        </p:txBody>
      </p:sp>
      <p:grpSp>
        <p:nvGrpSpPr>
          <p:cNvPr id="3350" name="그룹 1"/>
          <p:cNvGrpSpPr/>
          <p:nvPr/>
        </p:nvGrpSpPr>
        <p:grpSpPr>
          <a:xfrm>
            <a:off x="274628" y="11783637"/>
            <a:ext cx="17888993" cy="1912556"/>
            <a:chOff x="0" y="0"/>
            <a:chExt cx="17888991" cy="1912554"/>
          </a:xfrm>
        </p:grpSpPr>
        <p:grpSp>
          <p:nvGrpSpPr>
            <p:cNvPr id="3347" name="직사각형 3"/>
            <p:cNvGrpSpPr/>
            <p:nvPr/>
          </p:nvGrpSpPr>
          <p:grpSpPr>
            <a:xfrm>
              <a:off x="0" y="-1"/>
              <a:ext cx="17888992" cy="1912556"/>
              <a:chOff x="0" y="0"/>
              <a:chExt cx="17888991" cy="1912554"/>
            </a:xfrm>
          </p:grpSpPr>
          <p:sp>
            <p:nvSpPr>
              <p:cNvPr id="3345" name="직사각형"/>
              <p:cNvSpPr/>
              <p:nvPr/>
            </p:nvSpPr>
            <p:spPr>
              <a:xfrm>
                <a:off x="0" y="-1"/>
                <a:ext cx="17888992" cy="1912556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346" name="`"/>
              <p:cNvSpPr txBox="1"/>
              <p:nvPr/>
            </p:nvSpPr>
            <p:spPr>
              <a:xfrm>
                <a:off x="134620" y="466057"/>
                <a:ext cx="17619753" cy="980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>
                  <a:lnSpc>
                    <a:spcPct val="100000"/>
                  </a:lnSpc>
                  <a:defRPr sz="4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3348" name="TextBox 4"/>
            <p:cNvSpPr txBox="1"/>
            <p:nvPr/>
          </p:nvSpPr>
          <p:spPr>
            <a:xfrm>
              <a:off x="6065485" y="220544"/>
              <a:ext cx="4768597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기업소개  |  이용문의  </a:t>
              </a:r>
              <a:r>
                <a:rPr>
                  <a:solidFill>
                    <a:srgbClr val="BFBFBF"/>
                  </a:solidFill>
                </a:rPr>
                <a:t>|</a:t>
              </a:r>
              <a:r>
                <a:t>  개인정보취급방침</a:t>
              </a:r>
            </a:p>
          </p:txBody>
        </p:sp>
        <p:sp>
          <p:nvSpPr>
            <p:cNvPr id="3349" name="TextBox 6"/>
            <p:cNvSpPr txBox="1"/>
            <p:nvPr/>
          </p:nvSpPr>
          <p:spPr>
            <a:xfrm>
              <a:off x="5529431" y="815378"/>
              <a:ext cx="645769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80808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(주)포토메이트 </a:t>
              </a:r>
              <a:r>
                <a:rPr>
                  <a:solidFill>
                    <a:srgbClr val="BFBFBF"/>
                  </a:solidFill>
                </a:rPr>
                <a:t>|  </a:t>
              </a:r>
              <a:r>
                <a:t>t. 031-000-0000</a:t>
              </a:r>
              <a:r>
                <a:rPr>
                  <a:solidFill>
                    <a:srgbClr val="BFBFBF"/>
                  </a:solidFill>
                </a:rPr>
                <a:t>  |  </a:t>
              </a:r>
              <a:r>
                <a:t>F. 031-000-0000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  <a:defRPr sz="2000">
                  <a:solidFill>
                    <a:srgbClr val="BFBFB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2022 All Rights Reserved.</a:t>
              </a:r>
            </a:p>
          </p:txBody>
        </p:sp>
      </p:grpSp>
      <p:grpSp>
        <p:nvGrpSpPr>
          <p:cNvPr id="3353" name="모서리가 둥근 직사각형 2"/>
          <p:cNvGrpSpPr/>
          <p:nvPr/>
        </p:nvGrpSpPr>
        <p:grpSpPr>
          <a:xfrm>
            <a:off x="966650" y="4450928"/>
            <a:ext cx="576065" cy="576065"/>
            <a:chOff x="0" y="0"/>
            <a:chExt cx="576064" cy="576064"/>
          </a:xfrm>
        </p:grpSpPr>
        <p:sp>
          <p:nvSpPr>
            <p:cNvPr id="335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52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56" name="모서리가 둥근 직사각형 2"/>
          <p:cNvGrpSpPr/>
          <p:nvPr/>
        </p:nvGrpSpPr>
        <p:grpSpPr>
          <a:xfrm>
            <a:off x="4340622" y="4969203"/>
            <a:ext cx="576065" cy="576065"/>
            <a:chOff x="0" y="0"/>
            <a:chExt cx="576064" cy="576064"/>
          </a:xfrm>
        </p:grpSpPr>
        <p:sp>
          <p:nvSpPr>
            <p:cNvPr id="3354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55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359" name="모서리가 둥근 직사각형 2"/>
          <p:cNvGrpSpPr/>
          <p:nvPr/>
        </p:nvGrpSpPr>
        <p:grpSpPr>
          <a:xfrm>
            <a:off x="6718455" y="4890211"/>
            <a:ext cx="576065" cy="576065"/>
            <a:chOff x="0" y="0"/>
            <a:chExt cx="576064" cy="576064"/>
          </a:xfrm>
        </p:grpSpPr>
        <p:sp>
          <p:nvSpPr>
            <p:cNvPr id="3357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58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360" name="4.6.6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4.6.6</a:t>
            </a:r>
          </a:p>
        </p:txBody>
      </p:sp>
      <p:sp>
        <p:nvSpPr>
          <p:cNvPr id="3361" name="(사업자) 전담 고객 프로필"/>
          <p:cNvSpPr txBox="1"/>
          <p:nvPr/>
        </p:nvSpPr>
        <p:spPr>
          <a:xfrm>
            <a:off x="12852151" y="124291"/>
            <a:ext cx="43555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 전담 고객 프로필</a:t>
            </a:r>
          </a:p>
        </p:txBody>
      </p:sp>
      <p:sp>
        <p:nvSpPr>
          <p:cNvPr id="3362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363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364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365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368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366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367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69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370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371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372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373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374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원하는 고객의 상담내역을 볼 수 있다.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2. 이름, 주소, 성별, 컨셉, 생년월일, 목적, 구독상품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은 고객의 프로필 정보와, 구매 상품 정보에 따라 자동으로 입력된다.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3. 고객과 상담 혹은, 메세지를 통해 일정을 조율하고, 촬영 일정을 직접 지정할 수 있다. (누르게 되면 달력 위젲이 팝업으로 나옴)</a:t>
            </a:r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30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4. 그 이외, 보정의 정도나, 인화 서비스에 대한 정보를 기입할 수 있는 칸</a:t>
            </a:r>
          </a:p>
        </p:txBody>
      </p:sp>
      <p:sp>
        <p:nvSpPr>
          <p:cNvPr id="3377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78" name="직사각형"/>
          <p:cNvSpPr/>
          <p:nvPr/>
        </p:nvSpPr>
        <p:spPr>
          <a:xfrm>
            <a:off x="18126749" y="3279748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79" name="고객 프로필  |  상담내역 | 등록 및 관리"/>
          <p:cNvSpPr txBox="1"/>
          <p:nvPr/>
        </p:nvSpPr>
        <p:spPr>
          <a:xfrm>
            <a:off x="8749058" y="2114930"/>
            <a:ext cx="5183329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고객 프로필  |  </a:t>
            </a:r>
            <a:r>
              <a:rPr b="1"/>
              <a:t>상담내역</a:t>
            </a:r>
            <a:r>
              <a:t> | 등록 및 관리</a:t>
            </a:r>
          </a:p>
        </p:txBody>
      </p:sp>
      <p:sp>
        <p:nvSpPr>
          <p:cNvPr id="3380" name="OO님    상담 내역"/>
          <p:cNvSpPr txBox="1"/>
          <p:nvPr/>
        </p:nvSpPr>
        <p:spPr>
          <a:xfrm>
            <a:off x="387945" y="3279880"/>
            <a:ext cx="4745123" cy="102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b="1">
                <a:effectLst>
                  <a:outerShdw blurRad="88900" dist="12700" dir="18900000" rotWithShape="0">
                    <a:srgbClr val="000000">
                      <a:alpha val="83000"/>
                    </a:srgbClr>
                  </a:outerShdw>
                </a:effectLst>
                <a:latin typeface="나눔고딕"/>
                <a:ea typeface="나눔고딕"/>
                <a:cs typeface="나눔고딕"/>
                <a:sym typeface="나눔고딕"/>
              </a:rPr>
              <a:t>OO님</a:t>
            </a:r>
            <a:r>
              <a:t>    상담 내역</a:t>
            </a:r>
          </a:p>
        </p:txBody>
      </p:sp>
      <p:sp>
        <p:nvSpPr>
          <p:cNvPr id="3381" name="삼각형"/>
          <p:cNvSpPr/>
          <p:nvPr/>
        </p:nvSpPr>
        <p:spPr>
          <a:xfrm rot="10800000">
            <a:off x="2072199" y="3684570"/>
            <a:ext cx="280937" cy="323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82" name="직사각형"/>
          <p:cNvSpPr/>
          <p:nvPr/>
        </p:nvSpPr>
        <p:spPr>
          <a:xfrm>
            <a:off x="149640" y="4237973"/>
            <a:ext cx="17722012" cy="9039638"/>
          </a:xfrm>
          <a:prstGeom prst="rect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385" name="그룹 8"/>
          <p:cNvGrpSpPr/>
          <p:nvPr/>
        </p:nvGrpSpPr>
        <p:grpSpPr>
          <a:xfrm>
            <a:off x="304379" y="4795484"/>
            <a:ext cx="2137269" cy="2137270"/>
            <a:chOff x="0" y="0"/>
            <a:chExt cx="2137268" cy="2137268"/>
          </a:xfrm>
        </p:grpSpPr>
        <p:sp>
          <p:nvSpPr>
            <p:cNvPr id="3383" name="타원 9"/>
            <p:cNvSpPr/>
            <p:nvPr/>
          </p:nvSpPr>
          <p:spPr>
            <a:xfrm>
              <a:off x="-1" y="-1"/>
              <a:ext cx="2137270" cy="2137270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84" name="직선 연결선 25"/>
            <p:cNvSpPr/>
            <p:nvPr/>
          </p:nvSpPr>
          <p:spPr>
            <a:xfrm flipH="1">
              <a:off x="312995" y="312995"/>
              <a:ext cx="1511278" cy="1511278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386" name="직사각형"/>
          <p:cNvSpPr/>
          <p:nvPr/>
        </p:nvSpPr>
        <p:spPr>
          <a:xfrm>
            <a:off x="3892174" y="4714738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87" name="직사각형"/>
          <p:cNvSpPr/>
          <p:nvPr/>
        </p:nvSpPr>
        <p:spPr>
          <a:xfrm>
            <a:off x="3892174" y="5562789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88" name="직사각형"/>
          <p:cNvSpPr/>
          <p:nvPr/>
        </p:nvSpPr>
        <p:spPr>
          <a:xfrm>
            <a:off x="3892174" y="6410840"/>
            <a:ext cx="3227831" cy="60265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89" name="직사각형"/>
          <p:cNvSpPr/>
          <p:nvPr/>
        </p:nvSpPr>
        <p:spPr>
          <a:xfrm>
            <a:off x="8820726" y="4714738"/>
            <a:ext cx="9017059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90" name="직사각형"/>
          <p:cNvSpPr/>
          <p:nvPr/>
        </p:nvSpPr>
        <p:spPr>
          <a:xfrm>
            <a:off x="8798148" y="5562789"/>
            <a:ext cx="9062216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91" name="직사각형"/>
          <p:cNvSpPr/>
          <p:nvPr/>
        </p:nvSpPr>
        <p:spPr>
          <a:xfrm>
            <a:off x="8798148" y="6410840"/>
            <a:ext cx="9062216" cy="60265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92" name="주"/>
          <p:cNvSpPr/>
          <p:nvPr/>
        </p:nvSpPr>
        <p:spPr>
          <a:xfrm>
            <a:off x="7472260" y="4702526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주</a:t>
            </a:r>
          </a:p>
        </p:txBody>
      </p:sp>
      <p:sp>
        <p:nvSpPr>
          <p:cNvPr id="3393" name="모서리가 둥근 직사각형"/>
          <p:cNvSpPr/>
          <p:nvPr/>
        </p:nvSpPr>
        <p:spPr>
          <a:xfrm>
            <a:off x="7472260" y="5557668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94" name="모서리가 둥근 직사각형"/>
          <p:cNvSpPr/>
          <p:nvPr/>
        </p:nvSpPr>
        <p:spPr>
          <a:xfrm>
            <a:off x="7472260" y="6398628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95" name="모서리가 둥근 직사각형"/>
          <p:cNvSpPr/>
          <p:nvPr/>
        </p:nvSpPr>
        <p:spPr>
          <a:xfrm>
            <a:off x="2510778" y="4702526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96" name="모서리가 둥근 직사각형"/>
          <p:cNvSpPr/>
          <p:nvPr/>
        </p:nvSpPr>
        <p:spPr>
          <a:xfrm>
            <a:off x="2510778" y="5557668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97" name="모서리가 둥근 직사각형"/>
          <p:cNvSpPr/>
          <p:nvPr/>
        </p:nvSpPr>
        <p:spPr>
          <a:xfrm>
            <a:off x="2510778" y="6412808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398" name="홍길동"/>
          <p:cNvSpPr txBox="1"/>
          <p:nvPr/>
        </p:nvSpPr>
        <p:spPr>
          <a:xfrm>
            <a:off x="4745578" y="4738432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홍길동</a:t>
            </a:r>
          </a:p>
        </p:txBody>
      </p:sp>
      <p:sp>
        <p:nvSpPr>
          <p:cNvPr id="3399" name="남성"/>
          <p:cNvSpPr txBox="1"/>
          <p:nvPr/>
        </p:nvSpPr>
        <p:spPr>
          <a:xfrm>
            <a:off x="4745578" y="5532755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남성</a:t>
            </a:r>
          </a:p>
        </p:txBody>
      </p:sp>
      <p:sp>
        <p:nvSpPr>
          <p:cNvPr id="3400" name="1999-10-10"/>
          <p:cNvSpPr txBox="1"/>
          <p:nvPr/>
        </p:nvSpPr>
        <p:spPr>
          <a:xfrm>
            <a:off x="3919204" y="6387050"/>
            <a:ext cx="317377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1999-10-10</a:t>
            </a:r>
          </a:p>
        </p:txBody>
      </p:sp>
      <p:sp>
        <p:nvSpPr>
          <p:cNvPr id="3401" name="서울특별시 구로구 부일로 9길 127"/>
          <p:cNvSpPr txBox="1"/>
          <p:nvPr/>
        </p:nvSpPr>
        <p:spPr>
          <a:xfrm>
            <a:off x="8399387" y="4674735"/>
            <a:ext cx="945109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서울특별시 구로구 부일로 9길 127 </a:t>
            </a:r>
          </a:p>
        </p:txBody>
      </p:sp>
      <p:sp>
        <p:nvSpPr>
          <p:cNvPr id="3402" name="#편안한 #밝은 #따뜻한"/>
          <p:cNvSpPr txBox="1"/>
          <p:nvPr/>
        </p:nvSpPr>
        <p:spPr>
          <a:xfrm>
            <a:off x="8433253" y="5487535"/>
            <a:ext cx="945109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#편안한 #밝은 #따뜻한</a:t>
            </a:r>
          </a:p>
        </p:txBody>
      </p:sp>
      <p:sp>
        <p:nvSpPr>
          <p:cNvPr id="3403" name="이름"/>
          <p:cNvSpPr txBox="1"/>
          <p:nvPr/>
        </p:nvSpPr>
        <p:spPr>
          <a:xfrm>
            <a:off x="2416978" y="4738432"/>
            <a:ext cx="152102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이름</a:t>
            </a:r>
          </a:p>
        </p:txBody>
      </p:sp>
      <p:sp>
        <p:nvSpPr>
          <p:cNvPr id="3404" name="성별"/>
          <p:cNvSpPr txBox="1"/>
          <p:nvPr/>
        </p:nvSpPr>
        <p:spPr>
          <a:xfrm>
            <a:off x="2417708" y="5543846"/>
            <a:ext cx="152102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성별</a:t>
            </a:r>
          </a:p>
        </p:txBody>
      </p:sp>
      <p:sp>
        <p:nvSpPr>
          <p:cNvPr id="3405" name="생년월일"/>
          <p:cNvSpPr txBox="1"/>
          <p:nvPr/>
        </p:nvSpPr>
        <p:spPr>
          <a:xfrm>
            <a:off x="2417708" y="6401504"/>
            <a:ext cx="152102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생년월일</a:t>
            </a:r>
          </a:p>
        </p:txBody>
      </p:sp>
      <p:sp>
        <p:nvSpPr>
          <p:cNvPr id="3406" name="주소"/>
          <p:cNvSpPr txBox="1"/>
          <p:nvPr/>
        </p:nvSpPr>
        <p:spPr>
          <a:xfrm>
            <a:off x="7378459" y="4667121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주소</a:t>
            </a:r>
          </a:p>
        </p:txBody>
      </p:sp>
      <p:sp>
        <p:nvSpPr>
          <p:cNvPr id="3407" name="컨셉"/>
          <p:cNvSpPr txBox="1"/>
          <p:nvPr/>
        </p:nvSpPr>
        <p:spPr>
          <a:xfrm>
            <a:off x="7379189" y="5529391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컨셉</a:t>
            </a:r>
          </a:p>
        </p:txBody>
      </p:sp>
      <p:sp>
        <p:nvSpPr>
          <p:cNvPr id="3408" name="목적"/>
          <p:cNvSpPr txBox="1"/>
          <p:nvPr/>
        </p:nvSpPr>
        <p:spPr>
          <a:xfrm>
            <a:off x="7379189" y="6387050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목적</a:t>
            </a:r>
          </a:p>
        </p:txBody>
      </p:sp>
      <p:sp>
        <p:nvSpPr>
          <p:cNvPr id="3409" name="바디프로필"/>
          <p:cNvSpPr txBox="1"/>
          <p:nvPr/>
        </p:nvSpPr>
        <p:spPr>
          <a:xfrm>
            <a:off x="8842330" y="6362088"/>
            <a:ext cx="900815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바디프로필</a:t>
            </a:r>
          </a:p>
        </p:txBody>
      </p:sp>
      <p:sp>
        <p:nvSpPr>
          <p:cNvPr id="3410" name="직사각형"/>
          <p:cNvSpPr/>
          <p:nvPr/>
        </p:nvSpPr>
        <p:spPr>
          <a:xfrm>
            <a:off x="1888057" y="7440555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11" name="모서리가 둥근 직사각형"/>
          <p:cNvSpPr/>
          <p:nvPr/>
        </p:nvSpPr>
        <p:spPr>
          <a:xfrm>
            <a:off x="506661" y="7442524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12" name="바디프로필 전담 패키지"/>
          <p:cNvSpPr txBox="1"/>
          <p:nvPr/>
        </p:nvSpPr>
        <p:spPr>
          <a:xfrm>
            <a:off x="1881221" y="7416765"/>
            <a:ext cx="317377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바디프로필 전담 패키지</a:t>
            </a:r>
          </a:p>
        </p:txBody>
      </p:sp>
      <p:sp>
        <p:nvSpPr>
          <p:cNvPr id="3413" name="구독상품"/>
          <p:cNvSpPr txBox="1"/>
          <p:nvPr/>
        </p:nvSpPr>
        <p:spPr>
          <a:xfrm>
            <a:off x="413591" y="7431220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구독상품</a:t>
            </a:r>
          </a:p>
        </p:txBody>
      </p:sp>
      <p:sp>
        <p:nvSpPr>
          <p:cNvPr id="3414" name="직사각형"/>
          <p:cNvSpPr/>
          <p:nvPr/>
        </p:nvSpPr>
        <p:spPr>
          <a:xfrm>
            <a:off x="6950319" y="7425253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15" name="모서리가 둥근 직사각형"/>
          <p:cNvSpPr/>
          <p:nvPr/>
        </p:nvSpPr>
        <p:spPr>
          <a:xfrm>
            <a:off x="5568923" y="7427222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16" name="ㅁㅁ 스튜디오"/>
          <p:cNvSpPr txBox="1"/>
          <p:nvPr/>
        </p:nvSpPr>
        <p:spPr>
          <a:xfrm>
            <a:off x="6977349" y="7401463"/>
            <a:ext cx="317377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ㅁㅁ 스튜디오</a:t>
            </a:r>
          </a:p>
        </p:txBody>
      </p:sp>
      <p:sp>
        <p:nvSpPr>
          <p:cNvPr id="3417" name="촬영장소"/>
          <p:cNvSpPr txBox="1"/>
          <p:nvPr/>
        </p:nvSpPr>
        <p:spPr>
          <a:xfrm>
            <a:off x="5475852" y="7415917"/>
            <a:ext cx="152102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촬영장소</a:t>
            </a:r>
          </a:p>
        </p:txBody>
      </p:sp>
      <p:sp>
        <p:nvSpPr>
          <p:cNvPr id="3418" name="직사각형"/>
          <p:cNvSpPr/>
          <p:nvPr/>
        </p:nvSpPr>
        <p:spPr>
          <a:xfrm>
            <a:off x="12784890" y="7432905"/>
            <a:ext cx="3227831" cy="60265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19" name="모서리가 둥근 직사각형"/>
          <p:cNvSpPr/>
          <p:nvPr/>
        </p:nvSpPr>
        <p:spPr>
          <a:xfrm>
            <a:off x="11403493" y="7434874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20" name="5"/>
          <p:cNvSpPr txBox="1"/>
          <p:nvPr/>
        </p:nvSpPr>
        <p:spPr>
          <a:xfrm>
            <a:off x="12811921" y="7409114"/>
            <a:ext cx="317377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5</a:t>
            </a:r>
          </a:p>
        </p:txBody>
      </p:sp>
      <p:sp>
        <p:nvSpPr>
          <p:cNvPr id="3421" name="사진개수"/>
          <p:cNvSpPr txBox="1"/>
          <p:nvPr/>
        </p:nvSpPr>
        <p:spPr>
          <a:xfrm>
            <a:off x="11310423" y="7423569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사진개수</a:t>
            </a:r>
          </a:p>
        </p:txBody>
      </p:sp>
      <p:sp>
        <p:nvSpPr>
          <p:cNvPr id="3422" name="직사각형"/>
          <p:cNvSpPr/>
          <p:nvPr/>
        </p:nvSpPr>
        <p:spPr>
          <a:xfrm>
            <a:off x="1888057" y="8362417"/>
            <a:ext cx="5927263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23" name="모서리가 둥근 직사각형"/>
          <p:cNvSpPr/>
          <p:nvPr/>
        </p:nvSpPr>
        <p:spPr>
          <a:xfrm>
            <a:off x="506661" y="8364386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24" name="2020-05-25"/>
          <p:cNvSpPr txBox="1"/>
          <p:nvPr/>
        </p:nvSpPr>
        <p:spPr>
          <a:xfrm>
            <a:off x="1997004" y="8338627"/>
            <a:ext cx="317377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2020-05-25</a:t>
            </a:r>
          </a:p>
        </p:txBody>
      </p:sp>
      <p:sp>
        <p:nvSpPr>
          <p:cNvPr id="3425" name="촬영 일정"/>
          <p:cNvSpPr txBox="1"/>
          <p:nvPr/>
        </p:nvSpPr>
        <p:spPr>
          <a:xfrm>
            <a:off x="413591" y="8353081"/>
            <a:ext cx="152102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촬영 일정</a:t>
            </a:r>
          </a:p>
        </p:txBody>
      </p:sp>
      <p:sp>
        <p:nvSpPr>
          <p:cNvPr id="3426" name="PM 2:30"/>
          <p:cNvSpPr txBox="1"/>
          <p:nvPr/>
        </p:nvSpPr>
        <p:spPr>
          <a:xfrm>
            <a:off x="4941282" y="8338627"/>
            <a:ext cx="317377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PM 2:30</a:t>
            </a:r>
          </a:p>
        </p:txBody>
      </p:sp>
      <p:sp>
        <p:nvSpPr>
          <p:cNvPr id="3427" name="모서리가 둥근 직사각형"/>
          <p:cNvSpPr/>
          <p:nvPr/>
        </p:nvSpPr>
        <p:spPr>
          <a:xfrm>
            <a:off x="8032260" y="8350205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28" name="보정"/>
          <p:cNvSpPr txBox="1"/>
          <p:nvPr/>
        </p:nvSpPr>
        <p:spPr>
          <a:xfrm>
            <a:off x="7939189" y="8338901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보정</a:t>
            </a:r>
          </a:p>
        </p:txBody>
      </p:sp>
      <p:sp>
        <p:nvSpPr>
          <p:cNvPr id="3429" name="모서리가 둥근 직사각형"/>
          <p:cNvSpPr/>
          <p:nvPr/>
        </p:nvSpPr>
        <p:spPr>
          <a:xfrm>
            <a:off x="11804449" y="8350205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30" name="인화"/>
          <p:cNvSpPr txBox="1"/>
          <p:nvPr/>
        </p:nvSpPr>
        <p:spPr>
          <a:xfrm>
            <a:off x="11711378" y="8338901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인화</a:t>
            </a:r>
          </a:p>
        </p:txBody>
      </p:sp>
      <p:sp>
        <p:nvSpPr>
          <p:cNvPr id="3431" name="직사각형"/>
          <p:cNvSpPr/>
          <p:nvPr/>
        </p:nvSpPr>
        <p:spPr>
          <a:xfrm>
            <a:off x="13189559" y="8362417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32" name="앨범 A"/>
          <p:cNvSpPr txBox="1"/>
          <p:nvPr/>
        </p:nvSpPr>
        <p:spPr>
          <a:xfrm>
            <a:off x="13216590" y="8338627"/>
            <a:ext cx="3173771" cy="66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앨범 A</a:t>
            </a:r>
          </a:p>
        </p:txBody>
      </p:sp>
      <p:sp>
        <p:nvSpPr>
          <p:cNvPr id="3433" name="직사각형"/>
          <p:cNvSpPr/>
          <p:nvPr/>
        </p:nvSpPr>
        <p:spPr>
          <a:xfrm>
            <a:off x="9338979" y="8362417"/>
            <a:ext cx="2298919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34" name="약하게"/>
          <p:cNvSpPr txBox="1"/>
          <p:nvPr/>
        </p:nvSpPr>
        <p:spPr>
          <a:xfrm>
            <a:off x="9507704" y="8364938"/>
            <a:ext cx="192173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약하게</a:t>
            </a:r>
          </a:p>
        </p:txBody>
      </p:sp>
      <p:sp>
        <p:nvSpPr>
          <p:cNvPr id="3435" name="모서리가 둥근 직사각형"/>
          <p:cNvSpPr/>
          <p:nvPr/>
        </p:nvSpPr>
        <p:spPr>
          <a:xfrm>
            <a:off x="506661" y="9322357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36" name="비고"/>
          <p:cNvSpPr txBox="1"/>
          <p:nvPr/>
        </p:nvSpPr>
        <p:spPr>
          <a:xfrm>
            <a:off x="413591" y="9311052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비고</a:t>
            </a:r>
          </a:p>
        </p:txBody>
      </p:sp>
      <p:sp>
        <p:nvSpPr>
          <p:cNvPr id="3437" name="직사각형"/>
          <p:cNvSpPr/>
          <p:nvPr/>
        </p:nvSpPr>
        <p:spPr>
          <a:xfrm>
            <a:off x="565380" y="10003956"/>
            <a:ext cx="16974943" cy="2120433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32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38" name="모서리가 둥근 직사각형"/>
          <p:cNvSpPr/>
          <p:nvPr/>
        </p:nvSpPr>
        <p:spPr>
          <a:xfrm>
            <a:off x="15905822" y="12327063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39" name="저장"/>
          <p:cNvSpPr txBox="1"/>
          <p:nvPr/>
        </p:nvSpPr>
        <p:spPr>
          <a:xfrm>
            <a:off x="15781370" y="12315483"/>
            <a:ext cx="152102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저장</a:t>
            </a:r>
          </a:p>
        </p:txBody>
      </p:sp>
      <p:grpSp>
        <p:nvGrpSpPr>
          <p:cNvPr id="3442" name="모서리가 둥근 직사각형 2"/>
          <p:cNvGrpSpPr/>
          <p:nvPr/>
        </p:nvGrpSpPr>
        <p:grpSpPr>
          <a:xfrm>
            <a:off x="2229037" y="2932498"/>
            <a:ext cx="576065" cy="576065"/>
            <a:chOff x="0" y="0"/>
            <a:chExt cx="576064" cy="576064"/>
          </a:xfrm>
        </p:grpSpPr>
        <p:sp>
          <p:nvSpPr>
            <p:cNvPr id="3440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441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445" name="모서리가 둥근 직사각형 2"/>
          <p:cNvGrpSpPr/>
          <p:nvPr/>
        </p:nvGrpSpPr>
        <p:grpSpPr>
          <a:xfrm>
            <a:off x="7034966" y="3907117"/>
            <a:ext cx="576065" cy="576065"/>
            <a:chOff x="0" y="0"/>
            <a:chExt cx="576064" cy="576064"/>
          </a:xfrm>
        </p:grpSpPr>
        <p:sp>
          <p:nvSpPr>
            <p:cNvPr id="344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444" name="2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448" name="모서리가 둥근 직사각형 2"/>
          <p:cNvGrpSpPr/>
          <p:nvPr/>
        </p:nvGrpSpPr>
        <p:grpSpPr>
          <a:xfrm>
            <a:off x="4578169" y="8933819"/>
            <a:ext cx="576065" cy="576065"/>
            <a:chOff x="0" y="0"/>
            <a:chExt cx="576064" cy="576064"/>
          </a:xfrm>
        </p:grpSpPr>
        <p:sp>
          <p:nvSpPr>
            <p:cNvPr id="344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447" name="3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451" name="모서리가 둥근 직사각형 2"/>
          <p:cNvGrpSpPr/>
          <p:nvPr/>
        </p:nvGrpSpPr>
        <p:grpSpPr>
          <a:xfrm>
            <a:off x="11551949" y="9023585"/>
            <a:ext cx="576065" cy="576065"/>
            <a:chOff x="0" y="0"/>
            <a:chExt cx="576064" cy="576064"/>
          </a:xfrm>
        </p:grpSpPr>
        <p:sp>
          <p:nvSpPr>
            <p:cNvPr id="344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450" name="4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3452" name="4.6.7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4.6.7</a:t>
            </a:r>
          </a:p>
        </p:txBody>
      </p:sp>
      <p:sp>
        <p:nvSpPr>
          <p:cNvPr id="3453" name="(사업자) 전담 고객 상담 내역"/>
          <p:cNvSpPr txBox="1"/>
          <p:nvPr/>
        </p:nvSpPr>
        <p:spPr>
          <a:xfrm>
            <a:off x="12852151" y="124291"/>
            <a:ext cx="48317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 전담 고객 상담 내역</a:t>
            </a:r>
          </a:p>
        </p:txBody>
      </p:sp>
      <p:sp>
        <p:nvSpPr>
          <p:cNvPr id="3454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455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456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457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460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458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459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61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462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463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464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465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466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</p:txBody>
      </p:sp>
      <p:sp>
        <p:nvSpPr>
          <p:cNvPr id="3469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70" name="직사각형"/>
          <p:cNvSpPr/>
          <p:nvPr/>
        </p:nvSpPr>
        <p:spPr>
          <a:xfrm>
            <a:off x="18126749" y="3279748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71" name="고객 프로필  |  상담내역 |  등록 및 관리"/>
          <p:cNvSpPr txBox="1"/>
          <p:nvPr/>
        </p:nvSpPr>
        <p:spPr>
          <a:xfrm>
            <a:off x="8749058" y="2114930"/>
            <a:ext cx="5268673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고객 프로필  |  </a:t>
            </a:r>
            <a:r>
              <a:rPr b="1"/>
              <a:t>상담내역</a:t>
            </a:r>
            <a:r>
              <a:t> |  등록 및 관리</a:t>
            </a:r>
          </a:p>
        </p:txBody>
      </p:sp>
      <p:sp>
        <p:nvSpPr>
          <p:cNvPr id="3472" name="OO님    상담 내역"/>
          <p:cNvSpPr txBox="1"/>
          <p:nvPr/>
        </p:nvSpPr>
        <p:spPr>
          <a:xfrm>
            <a:off x="387945" y="3279880"/>
            <a:ext cx="4745123" cy="102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b="1">
                <a:effectLst>
                  <a:outerShdw blurRad="88900" dist="12700" dir="18900000" rotWithShape="0">
                    <a:srgbClr val="000000">
                      <a:alpha val="83000"/>
                    </a:srgbClr>
                  </a:outerShdw>
                </a:effectLst>
                <a:latin typeface="나눔고딕"/>
                <a:ea typeface="나눔고딕"/>
                <a:cs typeface="나눔고딕"/>
                <a:sym typeface="나눔고딕"/>
              </a:rPr>
              <a:t>OO님</a:t>
            </a:r>
            <a:r>
              <a:t>    상담 내역</a:t>
            </a:r>
          </a:p>
        </p:txBody>
      </p:sp>
      <p:sp>
        <p:nvSpPr>
          <p:cNvPr id="3473" name="삼각형"/>
          <p:cNvSpPr/>
          <p:nvPr/>
        </p:nvSpPr>
        <p:spPr>
          <a:xfrm rot="10800000">
            <a:off x="2072199" y="3684570"/>
            <a:ext cx="280937" cy="323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74" name="직사각형"/>
          <p:cNvSpPr/>
          <p:nvPr/>
        </p:nvSpPr>
        <p:spPr>
          <a:xfrm>
            <a:off x="149640" y="4237973"/>
            <a:ext cx="17722012" cy="9039638"/>
          </a:xfrm>
          <a:prstGeom prst="rect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477" name="그룹 8"/>
          <p:cNvGrpSpPr/>
          <p:nvPr/>
        </p:nvGrpSpPr>
        <p:grpSpPr>
          <a:xfrm>
            <a:off x="304379" y="4795484"/>
            <a:ext cx="2137269" cy="2137270"/>
            <a:chOff x="0" y="0"/>
            <a:chExt cx="2137268" cy="2137268"/>
          </a:xfrm>
        </p:grpSpPr>
        <p:sp>
          <p:nvSpPr>
            <p:cNvPr id="3475" name="타원 9"/>
            <p:cNvSpPr/>
            <p:nvPr/>
          </p:nvSpPr>
          <p:spPr>
            <a:xfrm>
              <a:off x="-1" y="-1"/>
              <a:ext cx="2137270" cy="2137270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476" name="직선 연결선 25"/>
            <p:cNvSpPr/>
            <p:nvPr/>
          </p:nvSpPr>
          <p:spPr>
            <a:xfrm flipH="1">
              <a:off x="312995" y="312995"/>
              <a:ext cx="1511278" cy="1511278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478" name="직사각형"/>
          <p:cNvSpPr/>
          <p:nvPr/>
        </p:nvSpPr>
        <p:spPr>
          <a:xfrm>
            <a:off x="3892174" y="4714738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79" name="직사각형"/>
          <p:cNvSpPr/>
          <p:nvPr/>
        </p:nvSpPr>
        <p:spPr>
          <a:xfrm>
            <a:off x="3892174" y="5562789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80" name="직사각형"/>
          <p:cNvSpPr/>
          <p:nvPr/>
        </p:nvSpPr>
        <p:spPr>
          <a:xfrm>
            <a:off x="3892174" y="6410840"/>
            <a:ext cx="3227831" cy="60265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81" name="직사각형"/>
          <p:cNvSpPr/>
          <p:nvPr/>
        </p:nvSpPr>
        <p:spPr>
          <a:xfrm>
            <a:off x="8820726" y="4714738"/>
            <a:ext cx="9017059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82" name="직사각형"/>
          <p:cNvSpPr/>
          <p:nvPr/>
        </p:nvSpPr>
        <p:spPr>
          <a:xfrm>
            <a:off x="8798148" y="5562789"/>
            <a:ext cx="9062216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83" name="직사각형"/>
          <p:cNvSpPr/>
          <p:nvPr/>
        </p:nvSpPr>
        <p:spPr>
          <a:xfrm>
            <a:off x="8798148" y="6410840"/>
            <a:ext cx="9062216" cy="60265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84" name="주"/>
          <p:cNvSpPr/>
          <p:nvPr/>
        </p:nvSpPr>
        <p:spPr>
          <a:xfrm>
            <a:off x="7472260" y="4702526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주</a:t>
            </a:r>
          </a:p>
        </p:txBody>
      </p:sp>
      <p:sp>
        <p:nvSpPr>
          <p:cNvPr id="3485" name="모서리가 둥근 직사각형"/>
          <p:cNvSpPr/>
          <p:nvPr/>
        </p:nvSpPr>
        <p:spPr>
          <a:xfrm>
            <a:off x="7472260" y="5557668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86" name="모서리가 둥근 직사각형"/>
          <p:cNvSpPr/>
          <p:nvPr/>
        </p:nvSpPr>
        <p:spPr>
          <a:xfrm>
            <a:off x="7472260" y="6398628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87" name="모서리가 둥근 직사각형"/>
          <p:cNvSpPr/>
          <p:nvPr/>
        </p:nvSpPr>
        <p:spPr>
          <a:xfrm>
            <a:off x="2510778" y="4702526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88" name="모서리가 둥근 직사각형"/>
          <p:cNvSpPr/>
          <p:nvPr/>
        </p:nvSpPr>
        <p:spPr>
          <a:xfrm>
            <a:off x="2510778" y="5557668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89" name="모서리가 둥근 직사각형"/>
          <p:cNvSpPr/>
          <p:nvPr/>
        </p:nvSpPr>
        <p:spPr>
          <a:xfrm>
            <a:off x="2510778" y="6412808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490" name="홍길동"/>
          <p:cNvSpPr txBox="1"/>
          <p:nvPr/>
        </p:nvSpPr>
        <p:spPr>
          <a:xfrm>
            <a:off x="4745578" y="4738432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홍길동</a:t>
            </a:r>
          </a:p>
        </p:txBody>
      </p:sp>
      <p:sp>
        <p:nvSpPr>
          <p:cNvPr id="3491" name="남성"/>
          <p:cNvSpPr txBox="1"/>
          <p:nvPr/>
        </p:nvSpPr>
        <p:spPr>
          <a:xfrm>
            <a:off x="4745578" y="5532755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남성</a:t>
            </a:r>
          </a:p>
        </p:txBody>
      </p:sp>
      <p:sp>
        <p:nvSpPr>
          <p:cNvPr id="3492" name="1999-10-10"/>
          <p:cNvSpPr txBox="1"/>
          <p:nvPr/>
        </p:nvSpPr>
        <p:spPr>
          <a:xfrm>
            <a:off x="3919204" y="6387050"/>
            <a:ext cx="317377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1999-10-10</a:t>
            </a:r>
          </a:p>
        </p:txBody>
      </p:sp>
      <p:sp>
        <p:nvSpPr>
          <p:cNvPr id="3493" name="서울특별시 구로구 부일로 9길 127"/>
          <p:cNvSpPr txBox="1"/>
          <p:nvPr/>
        </p:nvSpPr>
        <p:spPr>
          <a:xfrm>
            <a:off x="8399387" y="4674735"/>
            <a:ext cx="945109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서울특별시 구로구 부일로 9길 127 </a:t>
            </a:r>
          </a:p>
        </p:txBody>
      </p:sp>
      <p:sp>
        <p:nvSpPr>
          <p:cNvPr id="3494" name="#편안한 #밝은 #따뜻한"/>
          <p:cNvSpPr txBox="1"/>
          <p:nvPr/>
        </p:nvSpPr>
        <p:spPr>
          <a:xfrm>
            <a:off x="8433253" y="5487535"/>
            <a:ext cx="945109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#편안한 #밝은 #따뜻한</a:t>
            </a:r>
          </a:p>
        </p:txBody>
      </p:sp>
      <p:sp>
        <p:nvSpPr>
          <p:cNvPr id="3495" name="이름"/>
          <p:cNvSpPr txBox="1"/>
          <p:nvPr/>
        </p:nvSpPr>
        <p:spPr>
          <a:xfrm>
            <a:off x="2416978" y="4738432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이름</a:t>
            </a:r>
          </a:p>
        </p:txBody>
      </p:sp>
      <p:sp>
        <p:nvSpPr>
          <p:cNvPr id="3496" name="성별"/>
          <p:cNvSpPr txBox="1"/>
          <p:nvPr/>
        </p:nvSpPr>
        <p:spPr>
          <a:xfrm>
            <a:off x="2417708" y="5543846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성별</a:t>
            </a:r>
          </a:p>
        </p:txBody>
      </p:sp>
      <p:sp>
        <p:nvSpPr>
          <p:cNvPr id="3497" name="생년월일"/>
          <p:cNvSpPr txBox="1"/>
          <p:nvPr/>
        </p:nvSpPr>
        <p:spPr>
          <a:xfrm>
            <a:off x="2417708" y="6401504"/>
            <a:ext cx="152102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생년월일</a:t>
            </a:r>
          </a:p>
        </p:txBody>
      </p:sp>
      <p:sp>
        <p:nvSpPr>
          <p:cNvPr id="3498" name="주소"/>
          <p:cNvSpPr txBox="1"/>
          <p:nvPr/>
        </p:nvSpPr>
        <p:spPr>
          <a:xfrm>
            <a:off x="7378459" y="4667121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주소</a:t>
            </a:r>
          </a:p>
        </p:txBody>
      </p:sp>
      <p:sp>
        <p:nvSpPr>
          <p:cNvPr id="3499" name="컨셉"/>
          <p:cNvSpPr txBox="1"/>
          <p:nvPr/>
        </p:nvSpPr>
        <p:spPr>
          <a:xfrm>
            <a:off x="7379189" y="5529391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컨셉</a:t>
            </a:r>
          </a:p>
        </p:txBody>
      </p:sp>
      <p:sp>
        <p:nvSpPr>
          <p:cNvPr id="3500" name="목적"/>
          <p:cNvSpPr txBox="1"/>
          <p:nvPr/>
        </p:nvSpPr>
        <p:spPr>
          <a:xfrm>
            <a:off x="7379189" y="6387050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목적</a:t>
            </a:r>
          </a:p>
        </p:txBody>
      </p:sp>
      <p:sp>
        <p:nvSpPr>
          <p:cNvPr id="3501" name="바디프로필"/>
          <p:cNvSpPr txBox="1"/>
          <p:nvPr/>
        </p:nvSpPr>
        <p:spPr>
          <a:xfrm>
            <a:off x="8842330" y="6362088"/>
            <a:ext cx="900815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바디프로필</a:t>
            </a:r>
          </a:p>
        </p:txBody>
      </p:sp>
      <p:sp>
        <p:nvSpPr>
          <p:cNvPr id="3502" name="직사각형"/>
          <p:cNvSpPr/>
          <p:nvPr/>
        </p:nvSpPr>
        <p:spPr>
          <a:xfrm>
            <a:off x="1888057" y="7440555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03" name="모서리가 둥근 직사각형"/>
          <p:cNvSpPr/>
          <p:nvPr/>
        </p:nvSpPr>
        <p:spPr>
          <a:xfrm>
            <a:off x="506661" y="7442524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04" name="바디프로필 전담 패키지"/>
          <p:cNvSpPr txBox="1"/>
          <p:nvPr/>
        </p:nvSpPr>
        <p:spPr>
          <a:xfrm>
            <a:off x="1915087" y="7416765"/>
            <a:ext cx="3173771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바디프로필 전담 패키지</a:t>
            </a:r>
          </a:p>
        </p:txBody>
      </p:sp>
      <p:sp>
        <p:nvSpPr>
          <p:cNvPr id="3505" name="구독상품"/>
          <p:cNvSpPr txBox="1"/>
          <p:nvPr/>
        </p:nvSpPr>
        <p:spPr>
          <a:xfrm>
            <a:off x="413591" y="7431220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구독상품</a:t>
            </a:r>
          </a:p>
        </p:txBody>
      </p:sp>
      <p:sp>
        <p:nvSpPr>
          <p:cNvPr id="3506" name="직사각형"/>
          <p:cNvSpPr/>
          <p:nvPr/>
        </p:nvSpPr>
        <p:spPr>
          <a:xfrm>
            <a:off x="6950319" y="7425253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07" name="모서리가 둥근 직사각형"/>
          <p:cNvSpPr/>
          <p:nvPr/>
        </p:nvSpPr>
        <p:spPr>
          <a:xfrm>
            <a:off x="5568923" y="7427222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08" name="ㅁㅁ 스튜디오"/>
          <p:cNvSpPr txBox="1"/>
          <p:nvPr/>
        </p:nvSpPr>
        <p:spPr>
          <a:xfrm>
            <a:off x="6977349" y="7401463"/>
            <a:ext cx="317377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ㅁㅁ 스튜디오</a:t>
            </a:r>
          </a:p>
        </p:txBody>
      </p:sp>
      <p:sp>
        <p:nvSpPr>
          <p:cNvPr id="3509" name="촬영장소"/>
          <p:cNvSpPr txBox="1"/>
          <p:nvPr/>
        </p:nvSpPr>
        <p:spPr>
          <a:xfrm>
            <a:off x="5475852" y="7415917"/>
            <a:ext cx="152102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촬영장소</a:t>
            </a:r>
          </a:p>
        </p:txBody>
      </p:sp>
      <p:sp>
        <p:nvSpPr>
          <p:cNvPr id="3510" name="직사각형"/>
          <p:cNvSpPr/>
          <p:nvPr/>
        </p:nvSpPr>
        <p:spPr>
          <a:xfrm>
            <a:off x="12784890" y="7432905"/>
            <a:ext cx="3227831" cy="60265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11" name="모서리가 둥근 직사각형"/>
          <p:cNvSpPr/>
          <p:nvPr/>
        </p:nvSpPr>
        <p:spPr>
          <a:xfrm>
            <a:off x="11403493" y="7434874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12" name="5"/>
          <p:cNvSpPr txBox="1"/>
          <p:nvPr/>
        </p:nvSpPr>
        <p:spPr>
          <a:xfrm>
            <a:off x="12811921" y="7409114"/>
            <a:ext cx="317377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5</a:t>
            </a:r>
          </a:p>
        </p:txBody>
      </p:sp>
      <p:sp>
        <p:nvSpPr>
          <p:cNvPr id="3513" name="사진개수"/>
          <p:cNvSpPr txBox="1"/>
          <p:nvPr/>
        </p:nvSpPr>
        <p:spPr>
          <a:xfrm>
            <a:off x="11310423" y="7423569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사진개수</a:t>
            </a:r>
          </a:p>
        </p:txBody>
      </p:sp>
      <p:sp>
        <p:nvSpPr>
          <p:cNvPr id="3514" name="직사각형"/>
          <p:cNvSpPr/>
          <p:nvPr/>
        </p:nvSpPr>
        <p:spPr>
          <a:xfrm>
            <a:off x="1888057" y="8362417"/>
            <a:ext cx="5927263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15" name="모서리가 둥근 직사각형"/>
          <p:cNvSpPr/>
          <p:nvPr/>
        </p:nvSpPr>
        <p:spPr>
          <a:xfrm>
            <a:off x="506661" y="8364386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16" name="2020-05-25"/>
          <p:cNvSpPr txBox="1"/>
          <p:nvPr/>
        </p:nvSpPr>
        <p:spPr>
          <a:xfrm>
            <a:off x="1590604" y="8338627"/>
            <a:ext cx="317377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2020-05-25</a:t>
            </a:r>
          </a:p>
        </p:txBody>
      </p:sp>
      <p:sp>
        <p:nvSpPr>
          <p:cNvPr id="3517" name="촬영 일정"/>
          <p:cNvSpPr txBox="1"/>
          <p:nvPr/>
        </p:nvSpPr>
        <p:spPr>
          <a:xfrm>
            <a:off x="413591" y="8353081"/>
            <a:ext cx="152102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촬영 일정</a:t>
            </a:r>
          </a:p>
        </p:txBody>
      </p:sp>
      <p:sp>
        <p:nvSpPr>
          <p:cNvPr id="3518" name="PM 2:30"/>
          <p:cNvSpPr txBox="1"/>
          <p:nvPr/>
        </p:nvSpPr>
        <p:spPr>
          <a:xfrm>
            <a:off x="4941282" y="8338627"/>
            <a:ext cx="317377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PM 2:30</a:t>
            </a:r>
          </a:p>
        </p:txBody>
      </p:sp>
      <p:sp>
        <p:nvSpPr>
          <p:cNvPr id="3519" name="모서리가 둥근 직사각형"/>
          <p:cNvSpPr/>
          <p:nvPr/>
        </p:nvSpPr>
        <p:spPr>
          <a:xfrm>
            <a:off x="8032260" y="8350205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20" name="보정"/>
          <p:cNvSpPr txBox="1"/>
          <p:nvPr/>
        </p:nvSpPr>
        <p:spPr>
          <a:xfrm>
            <a:off x="7939189" y="8338901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보정</a:t>
            </a:r>
          </a:p>
        </p:txBody>
      </p:sp>
      <p:sp>
        <p:nvSpPr>
          <p:cNvPr id="3521" name="모서리가 둥근 직사각형"/>
          <p:cNvSpPr/>
          <p:nvPr/>
        </p:nvSpPr>
        <p:spPr>
          <a:xfrm>
            <a:off x="11804449" y="8350205"/>
            <a:ext cx="1333423" cy="627084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22" name="인화"/>
          <p:cNvSpPr txBox="1"/>
          <p:nvPr/>
        </p:nvSpPr>
        <p:spPr>
          <a:xfrm>
            <a:off x="11711378" y="8338901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인화</a:t>
            </a:r>
          </a:p>
        </p:txBody>
      </p:sp>
      <p:sp>
        <p:nvSpPr>
          <p:cNvPr id="3523" name="직사각형"/>
          <p:cNvSpPr/>
          <p:nvPr/>
        </p:nvSpPr>
        <p:spPr>
          <a:xfrm>
            <a:off x="13189559" y="8362417"/>
            <a:ext cx="3227831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24" name="앨범 A"/>
          <p:cNvSpPr txBox="1"/>
          <p:nvPr/>
        </p:nvSpPr>
        <p:spPr>
          <a:xfrm>
            <a:off x="13216590" y="8338627"/>
            <a:ext cx="3173771" cy="66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앨범 A</a:t>
            </a:r>
          </a:p>
        </p:txBody>
      </p:sp>
      <p:sp>
        <p:nvSpPr>
          <p:cNvPr id="3525" name="직사각형"/>
          <p:cNvSpPr/>
          <p:nvPr/>
        </p:nvSpPr>
        <p:spPr>
          <a:xfrm>
            <a:off x="9338979" y="8362417"/>
            <a:ext cx="2298919" cy="6026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26" name="약하게"/>
          <p:cNvSpPr txBox="1"/>
          <p:nvPr/>
        </p:nvSpPr>
        <p:spPr>
          <a:xfrm>
            <a:off x="9507704" y="8364938"/>
            <a:ext cx="192173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약하게</a:t>
            </a:r>
          </a:p>
        </p:txBody>
      </p:sp>
      <p:sp>
        <p:nvSpPr>
          <p:cNvPr id="3527" name="모서리가 둥근 직사각형"/>
          <p:cNvSpPr/>
          <p:nvPr/>
        </p:nvSpPr>
        <p:spPr>
          <a:xfrm>
            <a:off x="506661" y="9322357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A7A7A7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28" name="비고"/>
          <p:cNvSpPr txBox="1"/>
          <p:nvPr/>
        </p:nvSpPr>
        <p:spPr>
          <a:xfrm>
            <a:off x="413591" y="9311052"/>
            <a:ext cx="152102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비고</a:t>
            </a:r>
          </a:p>
        </p:txBody>
      </p:sp>
      <p:sp>
        <p:nvSpPr>
          <p:cNvPr id="3529" name="직사각형"/>
          <p:cNvSpPr/>
          <p:nvPr/>
        </p:nvSpPr>
        <p:spPr>
          <a:xfrm>
            <a:off x="565380" y="10003956"/>
            <a:ext cx="16974943" cy="2120433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30" name="모서리가 둥근 직사각형"/>
          <p:cNvSpPr/>
          <p:nvPr/>
        </p:nvSpPr>
        <p:spPr>
          <a:xfrm>
            <a:off x="15905822" y="12327063"/>
            <a:ext cx="1333423" cy="627083"/>
          </a:xfrm>
          <a:prstGeom prst="roundRect">
            <a:avLst>
              <a:gd name="adj" fmla="val 31896"/>
            </a:avLst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31" name="저장"/>
          <p:cNvSpPr txBox="1"/>
          <p:nvPr/>
        </p:nvSpPr>
        <p:spPr>
          <a:xfrm>
            <a:off x="15781370" y="12315483"/>
            <a:ext cx="152102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>
              <a:lnSpc>
                <a:spcPct val="100000"/>
              </a:lnSpc>
              <a:defRPr sz="26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저장</a:t>
            </a:r>
          </a:p>
        </p:txBody>
      </p:sp>
      <p:pic>
        <p:nvPicPr>
          <p:cNvPr id="353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57" y="8462004"/>
            <a:ext cx="3456385" cy="3350035"/>
          </a:xfrm>
          <a:prstGeom prst="rect">
            <a:avLst/>
          </a:prstGeom>
          <a:ln w="12700">
            <a:miter lim="400000"/>
          </a:ln>
        </p:spPr>
      </p:pic>
      <p:sp>
        <p:nvSpPr>
          <p:cNvPr id="3533" name="4.6.7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4.6.7</a:t>
            </a:r>
          </a:p>
        </p:txBody>
      </p:sp>
      <p:sp>
        <p:nvSpPr>
          <p:cNvPr id="3534" name="(사업자) 전담 고객 상담 내역"/>
          <p:cNvSpPr txBox="1"/>
          <p:nvPr/>
        </p:nvSpPr>
        <p:spPr>
          <a:xfrm>
            <a:off x="12852151" y="124291"/>
            <a:ext cx="48317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 전담 고객 상담 내역</a:t>
            </a:r>
          </a:p>
        </p:txBody>
      </p:sp>
      <p:sp>
        <p:nvSpPr>
          <p:cNvPr id="3535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536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537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538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541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539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540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42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543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544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545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546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547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1. 전담 사진가 프로필을 수정할 수 있다.</a:t>
            </a:r>
          </a:p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2. 소개글을 수정할 수 있다.</a:t>
            </a:r>
          </a:p>
          <a:p>
            <a:pPr marL="0" indent="0">
              <a:lnSpc>
                <a:spcPct val="120000"/>
              </a:lnSpc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3. 포토 아카이브를 관리할 수 있다.</a:t>
            </a:r>
          </a:p>
        </p:txBody>
      </p:sp>
      <p:sp>
        <p:nvSpPr>
          <p:cNvPr id="3550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51" name="직사각형"/>
          <p:cNvSpPr/>
          <p:nvPr/>
        </p:nvSpPr>
        <p:spPr>
          <a:xfrm>
            <a:off x="18126749" y="3279748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52" name="고객 프로필  |  상담내역 |  등록 및 관리"/>
          <p:cNvSpPr txBox="1"/>
          <p:nvPr/>
        </p:nvSpPr>
        <p:spPr>
          <a:xfrm>
            <a:off x="8749058" y="2114930"/>
            <a:ext cx="5268673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고객 프로필  |  상담내역 |  </a:t>
            </a:r>
            <a:r>
              <a:rPr b="1"/>
              <a:t>등록 및 관리</a:t>
            </a:r>
          </a:p>
        </p:txBody>
      </p:sp>
      <p:grpSp>
        <p:nvGrpSpPr>
          <p:cNvPr id="3555" name="그룹 8"/>
          <p:cNvGrpSpPr/>
          <p:nvPr/>
        </p:nvGrpSpPr>
        <p:grpSpPr>
          <a:xfrm>
            <a:off x="479571" y="4302699"/>
            <a:ext cx="2497241" cy="2497240"/>
            <a:chOff x="0" y="0"/>
            <a:chExt cx="2497239" cy="2497239"/>
          </a:xfrm>
        </p:grpSpPr>
        <p:sp>
          <p:nvSpPr>
            <p:cNvPr id="3553" name="타원 9"/>
            <p:cNvSpPr/>
            <p:nvPr/>
          </p:nvSpPr>
          <p:spPr>
            <a:xfrm>
              <a:off x="-1" y="-1"/>
              <a:ext cx="2497241" cy="249724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554" name="직선 연결선 25"/>
            <p:cNvSpPr/>
            <p:nvPr/>
          </p:nvSpPr>
          <p:spPr>
            <a:xfrm flipH="1">
              <a:off x="365712" y="365712"/>
              <a:ext cx="1765816" cy="1765816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556" name="전담 사진가 프로필 관리"/>
          <p:cNvSpPr txBox="1"/>
          <p:nvPr/>
        </p:nvSpPr>
        <p:spPr>
          <a:xfrm>
            <a:off x="311145" y="3126887"/>
            <a:ext cx="649884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전담 사진가 프로필 관리</a:t>
            </a:r>
          </a:p>
        </p:txBody>
      </p:sp>
      <p:sp>
        <p:nvSpPr>
          <p:cNvPr id="3557" name="사진가 A"/>
          <p:cNvSpPr txBox="1"/>
          <p:nvPr/>
        </p:nvSpPr>
        <p:spPr>
          <a:xfrm>
            <a:off x="3329615" y="4319833"/>
            <a:ext cx="2589480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사진가 A</a:t>
            </a:r>
          </a:p>
        </p:txBody>
      </p:sp>
      <p:sp>
        <p:nvSpPr>
          <p:cNvPr id="3558" name="#여행사진_패키지 #스냅샷_패키지"/>
          <p:cNvSpPr txBox="1"/>
          <p:nvPr/>
        </p:nvSpPr>
        <p:spPr>
          <a:xfrm>
            <a:off x="3351762" y="5512780"/>
            <a:ext cx="702401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600">
                <a:solidFill>
                  <a:srgbClr val="535353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#여행사진_패키지 #스냅샷_패키지</a:t>
            </a:r>
          </a:p>
        </p:txBody>
      </p:sp>
      <p:sp>
        <p:nvSpPr>
          <p:cNvPr id="3559" name="소개글"/>
          <p:cNvSpPr txBox="1"/>
          <p:nvPr/>
        </p:nvSpPr>
        <p:spPr>
          <a:xfrm>
            <a:off x="466175" y="7037845"/>
            <a:ext cx="16891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소개글</a:t>
            </a:r>
          </a:p>
        </p:txBody>
      </p:sp>
      <p:sp>
        <p:nvSpPr>
          <p:cNvPr id="3560" name="직사각형"/>
          <p:cNvSpPr/>
          <p:nvPr/>
        </p:nvSpPr>
        <p:spPr>
          <a:xfrm>
            <a:off x="327971" y="8129192"/>
            <a:ext cx="17300435" cy="338666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61" name="모서리가 둥근 직사각형"/>
          <p:cNvSpPr/>
          <p:nvPr/>
        </p:nvSpPr>
        <p:spPr>
          <a:xfrm>
            <a:off x="2193488" y="7190245"/>
            <a:ext cx="1408067" cy="514774"/>
          </a:xfrm>
          <a:prstGeom prst="roundRect">
            <a:avLst>
              <a:gd name="adj" fmla="val 50000"/>
            </a:avLst>
          </a:prstGeom>
          <a:solidFill>
            <a:srgbClr val="A7A7A7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62" name="EDIT"/>
          <p:cNvSpPr txBox="1"/>
          <p:nvPr/>
        </p:nvSpPr>
        <p:spPr>
          <a:xfrm>
            <a:off x="2411526" y="7139445"/>
            <a:ext cx="950825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EDIT</a:t>
            </a:r>
          </a:p>
        </p:txBody>
      </p:sp>
      <p:sp>
        <p:nvSpPr>
          <p:cNvPr id="3563" name="포토 아카이브"/>
          <p:cNvSpPr txBox="1"/>
          <p:nvPr/>
        </p:nvSpPr>
        <p:spPr>
          <a:xfrm>
            <a:off x="450487" y="11889232"/>
            <a:ext cx="32639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포토 아카이브</a:t>
            </a:r>
          </a:p>
        </p:txBody>
      </p:sp>
      <p:sp>
        <p:nvSpPr>
          <p:cNvPr id="3564" name="모서리가 둥근 직사각형"/>
          <p:cNvSpPr/>
          <p:nvPr/>
        </p:nvSpPr>
        <p:spPr>
          <a:xfrm>
            <a:off x="3930906" y="12041632"/>
            <a:ext cx="1408066" cy="514774"/>
          </a:xfrm>
          <a:prstGeom prst="roundRect">
            <a:avLst>
              <a:gd name="adj" fmla="val 50000"/>
            </a:avLst>
          </a:prstGeom>
          <a:solidFill>
            <a:srgbClr val="A7A7A7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65" name="EDIT"/>
          <p:cNvSpPr txBox="1"/>
          <p:nvPr/>
        </p:nvSpPr>
        <p:spPr>
          <a:xfrm>
            <a:off x="4148944" y="11990832"/>
            <a:ext cx="950824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EDIT</a:t>
            </a:r>
          </a:p>
        </p:txBody>
      </p:sp>
      <p:sp>
        <p:nvSpPr>
          <p:cNvPr id="3566" name="모서리가 둥근 직사각형"/>
          <p:cNvSpPr/>
          <p:nvPr/>
        </p:nvSpPr>
        <p:spPr>
          <a:xfrm>
            <a:off x="6740112" y="3326315"/>
            <a:ext cx="1408066" cy="514774"/>
          </a:xfrm>
          <a:prstGeom prst="roundRect">
            <a:avLst>
              <a:gd name="adj" fmla="val 50000"/>
            </a:avLst>
          </a:prstGeom>
          <a:solidFill>
            <a:srgbClr val="A7A7A7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67" name="EDIT"/>
          <p:cNvSpPr txBox="1"/>
          <p:nvPr/>
        </p:nvSpPr>
        <p:spPr>
          <a:xfrm>
            <a:off x="6958150" y="3275515"/>
            <a:ext cx="950824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EDIT</a:t>
            </a:r>
          </a:p>
        </p:txBody>
      </p:sp>
      <p:sp>
        <p:nvSpPr>
          <p:cNvPr id="3568" name="4.6.8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4.6.8</a:t>
            </a:r>
          </a:p>
        </p:txBody>
      </p:sp>
      <p:sp>
        <p:nvSpPr>
          <p:cNvPr id="3569" name="(사업자) 전담 고객 등록 및 관리"/>
          <p:cNvSpPr txBox="1"/>
          <p:nvPr/>
        </p:nvSpPr>
        <p:spPr>
          <a:xfrm>
            <a:off x="12375902" y="124291"/>
            <a:ext cx="53080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 전담 고객 등록 및 관리</a:t>
            </a:r>
          </a:p>
        </p:txBody>
      </p:sp>
      <p:sp>
        <p:nvSpPr>
          <p:cNvPr id="3570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571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572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573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576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574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575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77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578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579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580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581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582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585" name="모서리가 둥근 직사각형 2"/>
          <p:cNvGrpSpPr/>
          <p:nvPr/>
        </p:nvGrpSpPr>
        <p:grpSpPr>
          <a:xfrm>
            <a:off x="8274237" y="3275515"/>
            <a:ext cx="576065" cy="576065"/>
            <a:chOff x="0" y="0"/>
            <a:chExt cx="576064" cy="576064"/>
          </a:xfrm>
        </p:grpSpPr>
        <p:sp>
          <p:nvSpPr>
            <p:cNvPr id="3583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584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588" name="모서리가 둥근 직사각형 2"/>
          <p:cNvGrpSpPr/>
          <p:nvPr/>
        </p:nvGrpSpPr>
        <p:grpSpPr>
          <a:xfrm>
            <a:off x="3639767" y="7289821"/>
            <a:ext cx="576065" cy="576065"/>
            <a:chOff x="0" y="0"/>
            <a:chExt cx="576064" cy="576064"/>
          </a:xfrm>
        </p:grpSpPr>
        <p:sp>
          <p:nvSpPr>
            <p:cNvPr id="3586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587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591" name="모서리가 둥근 직사각형 2"/>
          <p:cNvGrpSpPr/>
          <p:nvPr/>
        </p:nvGrpSpPr>
        <p:grpSpPr>
          <a:xfrm>
            <a:off x="5534323" y="12015220"/>
            <a:ext cx="576065" cy="576065"/>
            <a:chOff x="0" y="0"/>
            <a:chExt cx="576064" cy="576064"/>
          </a:xfrm>
        </p:grpSpPr>
        <p:sp>
          <p:nvSpPr>
            <p:cNvPr id="3589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590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500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1. 전담 사진가 패키지를 이용하는 고객의 후기를 모아볼 수 있다. </a:t>
            </a:r>
          </a:p>
        </p:txBody>
      </p:sp>
      <p:sp>
        <p:nvSpPr>
          <p:cNvPr id="3594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95" name="직사각형"/>
          <p:cNvSpPr/>
          <p:nvPr/>
        </p:nvSpPr>
        <p:spPr>
          <a:xfrm>
            <a:off x="18126749" y="3279748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596" name="고객 프로필  |  상담내역 |  등록 및 관리"/>
          <p:cNvSpPr txBox="1"/>
          <p:nvPr/>
        </p:nvSpPr>
        <p:spPr>
          <a:xfrm>
            <a:off x="8749058" y="2114930"/>
            <a:ext cx="5268673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고객 프로필  |  상담내역 |  </a:t>
            </a:r>
            <a:r>
              <a:rPr b="1"/>
              <a:t>등록 및 관리</a:t>
            </a:r>
          </a:p>
        </p:txBody>
      </p:sp>
      <p:sp>
        <p:nvSpPr>
          <p:cNvPr id="3597" name="전담 사진가 프로필 관리"/>
          <p:cNvSpPr txBox="1"/>
          <p:nvPr/>
        </p:nvSpPr>
        <p:spPr>
          <a:xfrm>
            <a:off x="311145" y="3126887"/>
            <a:ext cx="649884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전담 사진가 프로필 관리</a:t>
            </a:r>
          </a:p>
        </p:txBody>
      </p:sp>
      <p:sp>
        <p:nvSpPr>
          <p:cNvPr id="3598" name="포토 아카이브"/>
          <p:cNvSpPr txBox="1"/>
          <p:nvPr/>
        </p:nvSpPr>
        <p:spPr>
          <a:xfrm>
            <a:off x="450487" y="4319833"/>
            <a:ext cx="32639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포토 아카이브</a:t>
            </a:r>
          </a:p>
        </p:txBody>
      </p:sp>
      <p:sp>
        <p:nvSpPr>
          <p:cNvPr id="3599" name="모서리가 둥근 직사각형"/>
          <p:cNvSpPr/>
          <p:nvPr/>
        </p:nvSpPr>
        <p:spPr>
          <a:xfrm>
            <a:off x="3930906" y="4472233"/>
            <a:ext cx="1408066" cy="514775"/>
          </a:xfrm>
          <a:prstGeom prst="roundRect">
            <a:avLst>
              <a:gd name="adj" fmla="val 50000"/>
            </a:avLst>
          </a:prstGeom>
          <a:solidFill>
            <a:srgbClr val="A7A7A7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00" name="EDIT"/>
          <p:cNvSpPr txBox="1"/>
          <p:nvPr/>
        </p:nvSpPr>
        <p:spPr>
          <a:xfrm>
            <a:off x="4148944" y="4421433"/>
            <a:ext cx="950824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EDIT</a:t>
            </a:r>
          </a:p>
        </p:txBody>
      </p:sp>
      <p:sp>
        <p:nvSpPr>
          <p:cNvPr id="3601" name="사각형"/>
          <p:cNvSpPr/>
          <p:nvPr/>
        </p:nvSpPr>
        <p:spPr>
          <a:xfrm>
            <a:off x="399687" y="5402974"/>
            <a:ext cx="2657009" cy="2657009"/>
          </a:xfrm>
          <a:prstGeom prst="rect">
            <a:avLst/>
          </a:prstGeom>
          <a:solidFill>
            <a:srgbClr val="A7A7A7"/>
          </a:solidFill>
          <a:ln w="25400">
            <a:solidFill>
              <a:srgbClr val="A7A7A7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02" name="사각형"/>
          <p:cNvSpPr/>
          <p:nvPr/>
        </p:nvSpPr>
        <p:spPr>
          <a:xfrm>
            <a:off x="3306435" y="5402974"/>
            <a:ext cx="2657008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03" name="사각형"/>
          <p:cNvSpPr/>
          <p:nvPr/>
        </p:nvSpPr>
        <p:spPr>
          <a:xfrm>
            <a:off x="6214917" y="5375310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04" name="사각형"/>
          <p:cNvSpPr/>
          <p:nvPr/>
        </p:nvSpPr>
        <p:spPr>
          <a:xfrm>
            <a:off x="9121664" y="5389142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05" name="사각형"/>
          <p:cNvSpPr/>
          <p:nvPr/>
        </p:nvSpPr>
        <p:spPr>
          <a:xfrm>
            <a:off x="12028412" y="5389142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06" name="사각형"/>
          <p:cNvSpPr/>
          <p:nvPr/>
        </p:nvSpPr>
        <p:spPr>
          <a:xfrm>
            <a:off x="14936894" y="5361478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07" name="사각형"/>
          <p:cNvSpPr/>
          <p:nvPr/>
        </p:nvSpPr>
        <p:spPr>
          <a:xfrm>
            <a:off x="384000" y="8364783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08" name="사각형"/>
          <p:cNvSpPr/>
          <p:nvPr/>
        </p:nvSpPr>
        <p:spPr>
          <a:xfrm>
            <a:off x="3290747" y="8364783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09" name="사각형"/>
          <p:cNvSpPr/>
          <p:nvPr/>
        </p:nvSpPr>
        <p:spPr>
          <a:xfrm>
            <a:off x="6199230" y="8337119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10" name="사각형"/>
          <p:cNvSpPr/>
          <p:nvPr/>
        </p:nvSpPr>
        <p:spPr>
          <a:xfrm>
            <a:off x="9105976" y="8350951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11" name="사각형"/>
          <p:cNvSpPr/>
          <p:nvPr/>
        </p:nvSpPr>
        <p:spPr>
          <a:xfrm>
            <a:off x="12012724" y="8350951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12" name="사각형"/>
          <p:cNvSpPr/>
          <p:nvPr/>
        </p:nvSpPr>
        <p:spPr>
          <a:xfrm>
            <a:off x="14921207" y="8323288"/>
            <a:ext cx="2657009" cy="265700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13" name="추가"/>
          <p:cNvSpPr/>
          <p:nvPr/>
        </p:nvSpPr>
        <p:spPr>
          <a:xfrm>
            <a:off x="563902" y="5539525"/>
            <a:ext cx="2328580" cy="2328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9533" y="3765"/>
                </a:moveTo>
                <a:lnTo>
                  <a:pt x="12065" y="3765"/>
                </a:lnTo>
                <a:cubicBezTo>
                  <a:pt x="12100" y="3765"/>
                  <a:pt x="12129" y="3794"/>
                  <a:pt x="12129" y="3830"/>
                </a:cubicBezTo>
                <a:lnTo>
                  <a:pt x="12129" y="9407"/>
                </a:lnTo>
                <a:cubicBezTo>
                  <a:pt x="12129" y="9442"/>
                  <a:pt x="12157" y="9471"/>
                  <a:pt x="12192" y="9471"/>
                </a:cubicBezTo>
                <a:lnTo>
                  <a:pt x="17769" y="9471"/>
                </a:lnTo>
                <a:cubicBezTo>
                  <a:pt x="17804" y="9471"/>
                  <a:pt x="17833" y="9500"/>
                  <a:pt x="17833" y="9535"/>
                </a:cubicBezTo>
                <a:lnTo>
                  <a:pt x="17835" y="12067"/>
                </a:lnTo>
                <a:cubicBezTo>
                  <a:pt x="17835" y="12102"/>
                  <a:pt x="17806" y="12129"/>
                  <a:pt x="17770" y="12129"/>
                </a:cubicBezTo>
                <a:lnTo>
                  <a:pt x="12193" y="12129"/>
                </a:lnTo>
                <a:cubicBezTo>
                  <a:pt x="12158" y="12129"/>
                  <a:pt x="12129" y="12158"/>
                  <a:pt x="12129" y="12193"/>
                </a:cubicBezTo>
                <a:lnTo>
                  <a:pt x="12129" y="17770"/>
                </a:lnTo>
                <a:cubicBezTo>
                  <a:pt x="12129" y="17806"/>
                  <a:pt x="12100" y="17835"/>
                  <a:pt x="12065" y="17835"/>
                </a:cubicBezTo>
                <a:lnTo>
                  <a:pt x="9533" y="17835"/>
                </a:lnTo>
                <a:cubicBezTo>
                  <a:pt x="9498" y="17835"/>
                  <a:pt x="9471" y="17806"/>
                  <a:pt x="9471" y="17770"/>
                </a:cubicBezTo>
                <a:lnTo>
                  <a:pt x="9471" y="12193"/>
                </a:lnTo>
                <a:cubicBezTo>
                  <a:pt x="9471" y="12158"/>
                  <a:pt x="9442" y="12131"/>
                  <a:pt x="9407" y="12131"/>
                </a:cubicBezTo>
                <a:lnTo>
                  <a:pt x="3828" y="12131"/>
                </a:lnTo>
                <a:cubicBezTo>
                  <a:pt x="3793" y="12131"/>
                  <a:pt x="3765" y="12102"/>
                  <a:pt x="3765" y="12067"/>
                </a:cubicBezTo>
                <a:lnTo>
                  <a:pt x="3765" y="9535"/>
                </a:lnTo>
                <a:cubicBezTo>
                  <a:pt x="3765" y="9500"/>
                  <a:pt x="3793" y="9471"/>
                  <a:pt x="3828" y="9471"/>
                </a:cubicBezTo>
                <a:lnTo>
                  <a:pt x="9407" y="9471"/>
                </a:lnTo>
                <a:cubicBezTo>
                  <a:pt x="9442" y="9471"/>
                  <a:pt x="9469" y="9443"/>
                  <a:pt x="9469" y="9408"/>
                </a:cubicBezTo>
                <a:lnTo>
                  <a:pt x="9469" y="3830"/>
                </a:lnTo>
                <a:cubicBezTo>
                  <a:pt x="9469" y="3794"/>
                  <a:pt x="9498" y="3765"/>
                  <a:pt x="9533" y="3765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14" name="전체보기"/>
          <p:cNvSpPr/>
          <p:nvPr/>
        </p:nvSpPr>
        <p:spPr>
          <a:xfrm>
            <a:off x="7947966" y="11285098"/>
            <a:ext cx="1833178" cy="70848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전체보기</a:t>
            </a:r>
          </a:p>
        </p:txBody>
      </p:sp>
      <p:sp>
        <p:nvSpPr>
          <p:cNvPr id="3615" name="전담 고객 후기"/>
          <p:cNvSpPr txBox="1"/>
          <p:nvPr/>
        </p:nvSpPr>
        <p:spPr>
          <a:xfrm>
            <a:off x="434800" y="12454293"/>
            <a:ext cx="340614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전담 고객 후기</a:t>
            </a:r>
          </a:p>
        </p:txBody>
      </p:sp>
      <p:sp>
        <p:nvSpPr>
          <p:cNvPr id="3616" name="4.6.8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4.6.8</a:t>
            </a:r>
          </a:p>
        </p:txBody>
      </p:sp>
      <p:sp>
        <p:nvSpPr>
          <p:cNvPr id="3617" name="(사업자) 전담 고객 등록 및 관리"/>
          <p:cNvSpPr txBox="1"/>
          <p:nvPr/>
        </p:nvSpPr>
        <p:spPr>
          <a:xfrm>
            <a:off x="12375902" y="124291"/>
            <a:ext cx="53080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 전담 고객 등록 및 관리</a:t>
            </a:r>
          </a:p>
        </p:txBody>
      </p:sp>
      <p:sp>
        <p:nvSpPr>
          <p:cNvPr id="3618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619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620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621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624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622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623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25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626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627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628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629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630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633" name="모서리가 둥근 직사각형 2"/>
          <p:cNvGrpSpPr/>
          <p:nvPr/>
        </p:nvGrpSpPr>
        <p:grpSpPr>
          <a:xfrm>
            <a:off x="3905437" y="12580281"/>
            <a:ext cx="576065" cy="576065"/>
            <a:chOff x="0" y="0"/>
            <a:chExt cx="576064" cy="576064"/>
          </a:xfrm>
        </p:grpSpPr>
        <p:sp>
          <p:nvSpPr>
            <p:cNvPr id="3631" name="모서리가 둥근 직사각형"/>
            <p:cNvSpPr/>
            <p:nvPr/>
          </p:nvSpPr>
          <p:spPr>
            <a:xfrm>
              <a:off x="0" y="0"/>
              <a:ext cx="576065" cy="57606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632" name="1"/>
            <p:cNvSpPr txBox="1"/>
            <p:nvPr/>
          </p:nvSpPr>
          <p:spPr>
            <a:xfrm>
              <a:off x="28119" y="91182"/>
              <a:ext cx="51982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100000"/>
                </a:lnSpc>
                <a:defRPr sz="2600"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텍스트 개체 틀 1"/>
          <p:cNvSpPr txBox="1">
            <a:spLocks noGrp="1"/>
          </p:cNvSpPr>
          <p:nvPr>
            <p:ph type="body" sz="half" idx="1"/>
          </p:nvPr>
        </p:nvSpPr>
        <p:spPr>
          <a:xfrm>
            <a:off x="18525728" y="932722"/>
            <a:ext cx="5952662" cy="1185055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</p:txBody>
      </p:sp>
      <p:sp>
        <p:nvSpPr>
          <p:cNvPr id="3636" name="직사각형"/>
          <p:cNvSpPr/>
          <p:nvPr/>
        </p:nvSpPr>
        <p:spPr>
          <a:xfrm>
            <a:off x="18126749" y="2963115"/>
            <a:ext cx="159118" cy="107510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37" name="직사각형"/>
          <p:cNvSpPr/>
          <p:nvPr/>
        </p:nvSpPr>
        <p:spPr>
          <a:xfrm>
            <a:off x="18126749" y="3279748"/>
            <a:ext cx="168672" cy="3154660"/>
          </a:xfrm>
          <a:prstGeom prst="rect">
            <a:avLst/>
          </a:prstGeom>
          <a:solidFill>
            <a:srgbClr val="DDDDDD"/>
          </a:solidFill>
          <a:ln w="3175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38" name="고객 프로필  |  상담내역 |  등록 및 관리"/>
          <p:cNvSpPr txBox="1"/>
          <p:nvPr/>
        </p:nvSpPr>
        <p:spPr>
          <a:xfrm>
            <a:off x="8749058" y="2114930"/>
            <a:ext cx="5268673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>
              <a:lnSpc>
                <a:spcPct val="100000"/>
              </a:lnSpc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고객 프로필  |  상담내역 |  </a:t>
            </a:r>
            <a:r>
              <a:rPr b="1"/>
              <a:t>등록 및 관리</a:t>
            </a:r>
          </a:p>
        </p:txBody>
      </p:sp>
      <p:sp>
        <p:nvSpPr>
          <p:cNvPr id="3639" name="전담 사진가 프로필 관리"/>
          <p:cNvSpPr txBox="1"/>
          <p:nvPr/>
        </p:nvSpPr>
        <p:spPr>
          <a:xfrm>
            <a:off x="311145" y="3126887"/>
            <a:ext cx="649884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전담 사진가 프로필 관리</a:t>
            </a:r>
          </a:p>
        </p:txBody>
      </p:sp>
      <p:sp>
        <p:nvSpPr>
          <p:cNvPr id="3640" name="전담 고객 후기"/>
          <p:cNvSpPr txBox="1"/>
          <p:nvPr/>
        </p:nvSpPr>
        <p:spPr>
          <a:xfrm>
            <a:off x="346211" y="4319833"/>
            <a:ext cx="340614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4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전담 고객 후기</a:t>
            </a:r>
          </a:p>
        </p:txBody>
      </p:sp>
      <p:sp>
        <p:nvSpPr>
          <p:cNvPr id="3641" name="직사각형"/>
          <p:cNvSpPr/>
          <p:nvPr/>
        </p:nvSpPr>
        <p:spPr>
          <a:xfrm>
            <a:off x="443865" y="5390015"/>
            <a:ext cx="8173595" cy="589722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644" name="그룹 8"/>
          <p:cNvGrpSpPr/>
          <p:nvPr/>
        </p:nvGrpSpPr>
        <p:grpSpPr>
          <a:xfrm>
            <a:off x="598142" y="5582585"/>
            <a:ext cx="971991" cy="971991"/>
            <a:chOff x="0" y="0"/>
            <a:chExt cx="971989" cy="971989"/>
          </a:xfrm>
        </p:grpSpPr>
        <p:sp>
          <p:nvSpPr>
            <p:cNvPr id="3642" name="타원 9"/>
            <p:cNvSpPr/>
            <p:nvPr/>
          </p:nvSpPr>
          <p:spPr>
            <a:xfrm>
              <a:off x="-1" y="-1"/>
              <a:ext cx="971991" cy="97199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643" name="직선 연결선 25"/>
            <p:cNvSpPr/>
            <p:nvPr/>
          </p:nvSpPr>
          <p:spPr>
            <a:xfrm flipH="1">
              <a:off x="142344" y="142344"/>
              <a:ext cx="687302" cy="687302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645" name="고객A"/>
          <p:cNvSpPr txBox="1"/>
          <p:nvPr/>
        </p:nvSpPr>
        <p:spPr>
          <a:xfrm>
            <a:off x="1716773" y="5377315"/>
            <a:ext cx="1291562" cy="79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고객A</a:t>
            </a:r>
          </a:p>
        </p:txBody>
      </p:sp>
      <p:sp>
        <p:nvSpPr>
          <p:cNvPr id="3646" name="여행사진 패키지"/>
          <p:cNvSpPr txBox="1"/>
          <p:nvPr/>
        </p:nvSpPr>
        <p:spPr>
          <a:xfrm>
            <a:off x="1708393" y="5937537"/>
            <a:ext cx="2347642" cy="66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solidFill>
                  <a:srgbClr val="A7A7A7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여행사진 패키지</a:t>
            </a:r>
          </a:p>
        </p:txBody>
      </p:sp>
      <p:sp>
        <p:nvSpPr>
          <p:cNvPr id="3647" name="별"/>
          <p:cNvSpPr/>
          <p:nvPr/>
        </p:nvSpPr>
        <p:spPr>
          <a:xfrm>
            <a:off x="751797" y="6781540"/>
            <a:ext cx="664681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48" name="별"/>
          <p:cNvSpPr/>
          <p:nvPr/>
        </p:nvSpPr>
        <p:spPr>
          <a:xfrm>
            <a:off x="1395851" y="6781540"/>
            <a:ext cx="664681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49" name="별"/>
          <p:cNvSpPr/>
          <p:nvPr/>
        </p:nvSpPr>
        <p:spPr>
          <a:xfrm>
            <a:off x="2050944" y="6781540"/>
            <a:ext cx="664682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50" name="별"/>
          <p:cNvSpPr/>
          <p:nvPr/>
        </p:nvSpPr>
        <p:spPr>
          <a:xfrm>
            <a:off x="2739779" y="6781540"/>
            <a:ext cx="664682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51" name="별"/>
          <p:cNvSpPr/>
          <p:nvPr/>
        </p:nvSpPr>
        <p:spPr>
          <a:xfrm>
            <a:off x="3458915" y="6781540"/>
            <a:ext cx="664682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52" name="만족스러운 촬영이었습니다."/>
          <p:cNvSpPr txBox="1"/>
          <p:nvPr/>
        </p:nvSpPr>
        <p:spPr>
          <a:xfrm>
            <a:off x="698005" y="7640654"/>
            <a:ext cx="4978560" cy="79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만족스러운 촬영이었습니다.</a:t>
            </a:r>
          </a:p>
        </p:txBody>
      </p:sp>
      <p:grpSp>
        <p:nvGrpSpPr>
          <p:cNvPr id="3657" name="그룹 5"/>
          <p:cNvGrpSpPr/>
          <p:nvPr/>
        </p:nvGrpSpPr>
        <p:grpSpPr>
          <a:xfrm>
            <a:off x="652923" y="8467100"/>
            <a:ext cx="2556323" cy="2606265"/>
            <a:chOff x="517819" y="0"/>
            <a:chExt cx="2556321" cy="2606263"/>
          </a:xfrm>
        </p:grpSpPr>
        <p:grpSp>
          <p:nvGrpSpPr>
            <p:cNvPr id="3655" name="직사각형 6"/>
            <p:cNvGrpSpPr/>
            <p:nvPr/>
          </p:nvGrpSpPr>
          <p:grpSpPr>
            <a:xfrm>
              <a:off x="517819" y="0"/>
              <a:ext cx="2556323" cy="2606264"/>
              <a:chOff x="0" y="0"/>
              <a:chExt cx="2556321" cy="2606263"/>
            </a:xfrm>
          </p:grpSpPr>
          <p:sp>
            <p:nvSpPr>
              <p:cNvPr id="3653" name="직사각형"/>
              <p:cNvSpPr/>
              <p:nvPr/>
            </p:nvSpPr>
            <p:spPr>
              <a:xfrm>
                <a:off x="-1" y="0"/>
                <a:ext cx="2556323" cy="2606264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654" name="`"/>
              <p:cNvSpPr txBox="1"/>
              <p:nvPr/>
            </p:nvSpPr>
            <p:spPr>
              <a:xfrm>
                <a:off x="27503" y="986939"/>
                <a:ext cx="2501315" cy="632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3656" name="직선 연결선 8"/>
            <p:cNvSpPr/>
            <p:nvPr/>
          </p:nvSpPr>
          <p:spPr>
            <a:xfrm flipH="1">
              <a:off x="520774" y="-1"/>
              <a:ext cx="2551890" cy="2600050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grpSp>
        <p:nvGrpSpPr>
          <p:cNvPr id="3662" name="그룹 5"/>
          <p:cNvGrpSpPr/>
          <p:nvPr/>
        </p:nvGrpSpPr>
        <p:grpSpPr>
          <a:xfrm>
            <a:off x="3604953" y="8467100"/>
            <a:ext cx="2556322" cy="2606265"/>
            <a:chOff x="517819" y="0"/>
            <a:chExt cx="2556321" cy="2606263"/>
          </a:xfrm>
        </p:grpSpPr>
        <p:grpSp>
          <p:nvGrpSpPr>
            <p:cNvPr id="3660" name="직사각형 6"/>
            <p:cNvGrpSpPr/>
            <p:nvPr/>
          </p:nvGrpSpPr>
          <p:grpSpPr>
            <a:xfrm>
              <a:off x="517819" y="0"/>
              <a:ext cx="2556323" cy="2606264"/>
              <a:chOff x="0" y="0"/>
              <a:chExt cx="2556321" cy="2606263"/>
            </a:xfrm>
          </p:grpSpPr>
          <p:sp>
            <p:nvSpPr>
              <p:cNvPr id="3658" name="직사각형"/>
              <p:cNvSpPr/>
              <p:nvPr/>
            </p:nvSpPr>
            <p:spPr>
              <a:xfrm>
                <a:off x="-1" y="0"/>
                <a:ext cx="2556323" cy="2606264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659" name="`"/>
              <p:cNvSpPr txBox="1"/>
              <p:nvPr/>
            </p:nvSpPr>
            <p:spPr>
              <a:xfrm>
                <a:off x="27503" y="986939"/>
                <a:ext cx="2501315" cy="632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3661" name="직선 연결선 8"/>
            <p:cNvSpPr/>
            <p:nvPr/>
          </p:nvSpPr>
          <p:spPr>
            <a:xfrm flipH="1">
              <a:off x="520774" y="-1"/>
              <a:ext cx="2551890" cy="2600050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663" name="직사각형"/>
          <p:cNvSpPr/>
          <p:nvPr/>
        </p:nvSpPr>
        <p:spPr>
          <a:xfrm>
            <a:off x="9109856" y="5373696"/>
            <a:ext cx="8173595" cy="589722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3666" name="그룹 8"/>
          <p:cNvGrpSpPr/>
          <p:nvPr/>
        </p:nvGrpSpPr>
        <p:grpSpPr>
          <a:xfrm>
            <a:off x="9264132" y="5566266"/>
            <a:ext cx="971991" cy="971990"/>
            <a:chOff x="0" y="0"/>
            <a:chExt cx="971989" cy="971989"/>
          </a:xfrm>
        </p:grpSpPr>
        <p:sp>
          <p:nvSpPr>
            <p:cNvPr id="3664" name="타원 9"/>
            <p:cNvSpPr/>
            <p:nvPr/>
          </p:nvSpPr>
          <p:spPr>
            <a:xfrm>
              <a:off x="-1" y="-1"/>
              <a:ext cx="971991" cy="971991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>
                <a:lnSpc>
                  <a:spcPct val="100000"/>
                </a:lnSpc>
                <a:defRPr sz="4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665" name="직선 연결선 25"/>
            <p:cNvSpPr/>
            <p:nvPr/>
          </p:nvSpPr>
          <p:spPr>
            <a:xfrm flipH="1">
              <a:off x="142344" y="142344"/>
              <a:ext cx="687302" cy="687302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667" name="고객B"/>
          <p:cNvSpPr txBox="1"/>
          <p:nvPr/>
        </p:nvSpPr>
        <p:spPr>
          <a:xfrm>
            <a:off x="10382764" y="5360996"/>
            <a:ext cx="1291562" cy="79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고객B</a:t>
            </a:r>
          </a:p>
        </p:txBody>
      </p:sp>
      <p:sp>
        <p:nvSpPr>
          <p:cNvPr id="3668" name="여행사진 패키지"/>
          <p:cNvSpPr txBox="1"/>
          <p:nvPr/>
        </p:nvSpPr>
        <p:spPr>
          <a:xfrm>
            <a:off x="10374384" y="5921218"/>
            <a:ext cx="2347642" cy="66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2600">
                <a:solidFill>
                  <a:srgbClr val="A7A7A7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여행사진 패키지</a:t>
            </a:r>
          </a:p>
        </p:txBody>
      </p:sp>
      <p:sp>
        <p:nvSpPr>
          <p:cNvPr id="3669" name="별"/>
          <p:cNvSpPr/>
          <p:nvPr/>
        </p:nvSpPr>
        <p:spPr>
          <a:xfrm>
            <a:off x="9417787" y="6765220"/>
            <a:ext cx="664683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70" name="별"/>
          <p:cNvSpPr/>
          <p:nvPr/>
        </p:nvSpPr>
        <p:spPr>
          <a:xfrm>
            <a:off x="10061842" y="6765220"/>
            <a:ext cx="664682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71" name="별"/>
          <p:cNvSpPr/>
          <p:nvPr/>
        </p:nvSpPr>
        <p:spPr>
          <a:xfrm>
            <a:off x="10716935" y="6765220"/>
            <a:ext cx="664682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72" name="별"/>
          <p:cNvSpPr/>
          <p:nvPr/>
        </p:nvSpPr>
        <p:spPr>
          <a:xfrm>
            <a:off x="11405771" y="6765220"/>
            <a:ext cx="664682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73" name="별"/>
          <p:cNvSpPr/>
          <p:nvPr/>
        </p:nvSpPr>
        <p:spPr>
          <a:xfrm>
            <a:off x="12124906" y="6765220"/>
            <a:ext cx="664682" cy="63215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algn="l">
              <a:lnSpc>
                <a:spcPct val="100000"/>
              </a:lnSpc>
              <a:defRPr sz="4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3674" name="감사합니다."/>
          <p:cNvSpPr txBox="1"/>
          <p:nvPr/>
        </p:nvSpPr>
        <p:spPr>
          <a:xfrm>
            <a:off x="9363995" y="7624335"/>
            <a:ext cx="2244044" cy="79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>
              <a:lnSpc>
                <a:spcPct val="100000"/>
              </a:lnSpc>
              <a:defRPr sz="34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감사합니다.</a:t>
            </a:r>
          </a:p>
        </p:txBody>
      </p:sp>
      <p:grpSp>
        <p:nvGrpSpPr>
          <p:cNvPr id="3679" name="그룹 5"/>
          <p:cNvGrpSpPr/>
          <p:nvPr/>
        </p:nvGrpSpPr>
        <p:grpSpPr>
          <a:xfrm>
            <a:off x="9318915" y="8450781"/>
            <a:ext cx="2556322" cy="2606265"/>
            <a:chOff x="517819" y="0"/>
            <a:chExt cx="2556321" cy="2606263"/>
          </a:xfrm>
        </p:grpSpPr>
        <p:grpSp>
          <p:nvGrpSpPr>
            <p:cNvPr id="3677" name="직사각형 6"/>
            <p:cNvGrpSpPr/>
            <p:nvPr/>
          </p:nvGrpSpPr>
          <p:grpSpPr>
            <a:xfrm>
              <a:off x="517819" y="0"/>
              <a:ext cx="2556323" cy="2606264"/>
              <a:chOff x="0" y="0"/>
              <a:chExt cx="2556321" cy="2606263"/>
            </a:xfrm>
          </p:grpSpPr>
          <p:sp>
            <p:nvSpPr>
              <p:cNvPr id="3675" name="직사각형"/>
              <p:cNvSpPr/>
              <p:nvPr/>
            </p:nvSpPr>
            <p:spPr>
              <a:xfrm>
                <a:off x="-1" y="0"/>
                <a:ext cx="2556323" cy="2606264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676" name="`"/>
              <p:cNvSpPr txBox="1"/>
              <p:nvPr/>
            </p:nvSpPr>
            <p:spPr>
              <a:xfrm>
                <a:off x="27503" y="986939"/>
                <a:ext cx="2501315" cy="632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3678" name="직선 연결선 8"/>
            <p:cNvSpPr/>
            <p:nvPr/>
          </p:nvSpPr>
          <p:spPr>
            <a:xfrm flipH="1">
              <a:off x="520774" y="-1"/>
              <a:ext cx="2551890" cy="2600050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grpSp>
        <p:nvGrpSpPr>
          <p:cNvPr id="3684" name="그룹 5"/>
          <p:cNvGrpSpPr/>
          <p:nvPr/>
        </p:nvGrpSpPr>
        <p:grpSpPr>
          <a:xfrm>
            <a:off x="12270943" y="8450781"/>
            <a:ext cx="2556323" cy="2606265"/>
            <a:chOff x="517819" y="0"/>
            <a:chExt cx="2556321" cy="2606263"/>
          </a:xfrm>
        </p:grpSpPr>
        <p:grpSp>
          <p:nvGrpSpPr>
            <p:cNvPr id="3682" name="직사각형 6"/>
            <p:cNvGrpSpPr/>
            <p:nvPr/>
          </p:nvGrpSpPr>
          <p:grpSpPr>
            <a:xfrm>
              <a:off x="517819" y="0"/>
              <a:ext cx="2556323" cy="2606264"/>
              <a:chOff x="0" y="0"/>
              <a:chExt cx="2556321" cy="2606263"/>
            </a:xfrm>
          </p:grpSpPr>
          <p:sp>
            <p:nvSpPr>
              <p:cNvPr id="3680" name="직사각형"/>
              <p:cNvSpPr/>
              <p:nvPr/>
            </p:nvSpPr>
            <p:spPr>
              <a:xfrm>
                <a:off x="-1" y="0"/>
                <a:ext cx="2556323" cy="2606264"/>
              </a:xfrm>
              <a:prstGeom prst="rect">
                <a:avLst/>
              </a:prstGeom>
              <a:solidFill>
                <a:srgbClr val="F2F2F2">
                  <a:alpha val="70000"/>
                </a:srgbClr>
              </a:solidFill>
              <a:ln w="25400" cap="flat">
                <a:solidFill>
                  <a:srgbClr val="A6A6A6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3681" name="`"/>
              <p:cNvSpPr txBox="1"/>
              <p:nvPr/>
            </p:nvSpPr>
            <p:spPr>
              <a:xfrm>
                <a:off x="27503" y="986939"/>
                <a:ext cx="2501315" cy="632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>
                <a:lvl1pPr>
                  <a:lnSpc>
                    <a:spcPct val="100000"/>
                  </a:lnSpc>
                  <a:defRPr sz="4800" b="1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r>
                  <a:t>`</a:t>
                </a:r>
              </a:p>
            </p:txBody>
          </p:sp>
        </p:grpSp>
        <p:sp>
          <p:nvSpPr>
            <p:cNvPr id="3683" name="직선 연결선 8"/>
            <p:cNvSpPr/>
            <p:nvPr/>
          </p:nvSpPr>
          <p:spPr>
            <a:xfrm flipH="1">
              <a:off x="520774" y="-1"/>
              <a:ext cx="2551890" cy="2600050"/>
            </a:xfrm>
            <a:prstGeom prst="line">
              <a:avLst/>
            </a:prstGeom>
            <a:noFill/>
            <a:ln w="2540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>
                <a:lnSpc>
                  <a:spcPct val="100000"/>
                </a:lnSpc>
                <a:defRPr sz="4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685" name="전체보기"/>
          <p:cNvSpPr/>
          <p:nvPr/>
        </p:nvSpPr>
        <p:spPr>
          <a:xfrm>
            <a:off x="8251996" y="11618279"/>
            <a:ext cx="1833179" cy="70848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>
              <a:lnSpc>
                <a:spcPct val="100000"/>
              </a:lnSpc>
              <a:defRPr sz="2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전체보기</a:t>
            </a:r>
          </a:p>
        </p:txBody>
      </p:sp>
      <p:sp>
        <p:nvSpPr>
          <p:cNvPr id="3686" name="4.6.8"/>
          <p:cNvSpPr txBox="1"/>
          <p:nvPr/>
        </p:nvSpPr>
        <p:spPr>
          <a:xfrm>
            <a:off x="4859626" y="74357"/>
            <a:ext cx="9365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4.6.8</a:t>
            </a:r>
          </a:p>
        </p:txBody>
      </p:sp>
      <p:sp>
        <p:nvSpPr>
          <p:cNvPr id="3687" name="(사업자) 전담 고객 등록 및 관리"/>
          <p:cNvSpPr txBox="1"/>
          <p:nvPr/>
        </p:nvSpPr>
        <p:spPr>
          <a:xfrm>
            <a:off x="12375902" y="124291"/>
            <a:ext cx="530803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latin typeface="나눔명조"/>
                <a:ea typeface="나눔명조"/>
                <a:cs typeface="나눔명조"/>
                <a:sym typeface="나눔명조"/>
              </a:defRPr>
            </a:lvl1pPr>
          </a:lstStyle>
          <a:p>
            <a:r>
              <a:t>(사업자) 전담 고객 등록 및 관리</a:t>
            </a:r>
          </a:p>
        </p:txBody>
      </p:sp>
      <p:sp>
        <p:nvSpPr>
          <p:cNvPr id="3688" name="직사각형"/>
          <p:cNvSpPr/>
          <p:nvPr/>
        </p:nvSpPr>
        <p:spPr>
          <a:xfrm>
            <a:off x="254000" y="965200"/>
            <a:ext cx="17924838" cy="15393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689" name="직사각형"/>
          <p:cNvSpPr/>
          <p:nvPr/>
        </p:nvSpPr>
        <p:spPr>
          <a:xfrm>
            <a:off x="584200" y="1505049"/>
            <a:ext cx="808222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690" name="직사각형"/>
          <p:cNvSpPr/>
          <p:nvPr/>
        </p:nvSpPr>
        <p:spPr>
          <a:xfrm>
            <a:off x="584200" y="1739900"/>
            <a:ext cx="966178" cy="12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691" name="직사각형"/>
          <p:cNvSpPr/>
          <p:nvPr/>
        </p:nvSpPr>
        <p:spPr>
          <a:xfrm>
            <a:off x="584200" y="1974750"/>
            <a:ext cx="666835" cy="114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grpSp>
        <p:nvGrpSpPr>
          <p:cNvPr id="3694" name="그룹"/>
          <p:cNvGrpSpPr/>
          <p:nvPr/>
        </p:nvGrpSpPr>
        <p:grpSpPr>
          <a:xfrm>
            <a:off x="1918767" y="1257573"/>
            <a:ext cx="2815533" cy="1093256"/>
            <a:chOff x="0" y="0"/>
            <a:chExt cx="2815531" cy="1093255"/>
          </a:xfrm>
        </p:grpSpPr>
        <p:sp>
          <p:nvSpPr>
            <p:cNvPr id="3692" name="직사각형"/>
            <p:cNvSpPr/>
            <p:nvPr/>
          </p:nvSpPr>
          <p:spPr>
            <a:xfrm>
              <a:off x="100724" y="0"/>
              <a:ext cx="2613984" cy="9918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pic>
          <p:nvPicPr>
            <p:cNvPr id="3693" name="KakaoTalk_Photo_2022-06-20-13-01-31.png" descr="KakaoTalk_Photo_2022-06-20-13-01-3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80736"/>
              <a:ext cx="2815532" cy="1012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95" name="Welcome to photomate"/>
          <p:cNvSpPr txBox="1"/>
          <p:nvPr/>
        </p:nvSpPr>
        <p:spPr>
          <a:xfrm>
            <a:off x="4897373" y="1573332"/>
            <a:ext cx="3464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Welcome to photomate</a:t>
            </a:r>
          </a:p>
        </p:txBody>
      </p:sp>
      <p:sp>
        <p:nvSpPr>
          <p:cNvPr id="3696" name="심장"/>
          <p:cNvSpPr/>
          <p:nvPr/>
        </p:nvSpPr>
        <p:spPr>
          <a:xfrm>
            <a:off x="14123860" y="1513900"/>
            <a:ext cx="500059" cy="441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3697" name="Wish List"/>
          <p:cNvSpPr txBox="1"/>
          <p:nvPr/>
        </p:nvSpPr>
        <p:spPr>
          <a:xfrm>
            <a:off x="14749030" y="1526385"/>
            <a:ext cx="1032740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Wish List</a:t>
            </a:r>
          </a:p>
        </p:txBody>
      </p:sp>
      <p:pic>
        <p:nvPicPr>
          <p:cNvPr id="3698" name="제목_없는_아트워크 3.png" descr="제목_없는_아트워크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90" y="1360748"/>
            <a:ext cx="947420" cy="8570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699" name="Username"/>
          <p:cNvSpPr txBox="1"/>
          <p:nvPr/>
        </p:nvSpPr>
        <p:spPr>
          <a:xfrm>
            <a:off x="16565482" y="1526385"/>
            <a:ext cx="1094702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r>
              <a:t>Username</a:t>
            </a:r>
          </a:p>
        </p:txBody>
      </p:sp>
      <p:sp>
        <p:nvSpPr>
          <p:cNvPr id="3700" name="삼각형"/>
          <p:cNvSpPr/>
          <p:nvPr/>
        </p:nvSpPr>
        <p:spPr>
          <a:xfrm>
            <a:off x="17695333" y="1687500"/>
            <a:ext cx="329301" cy="22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6955</Words>
  <Application>Microsoft Office PowerPoint</Application>
  <PresentationFormat>사용자 지정</PresentationFormat>
  <Paragraphs>2193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12" baseType="lpstr">
      <vt:lpstr>Avenir Next Medium</vt:lpstr>
      <vt:lpstr>Avenir Next Regular</vt:lpstr>
      <vt:lpstr>AvenirNext-DemiBold</vt:lpstr>
      <vt:lpstr>Canela Bold</vt:lpstr>
      <vt:lpstr>Canela Deck Regular</vt:lpstr>
      <vt:lpstr>Canela Regular</vt:lpstr>
      <vt:lpstr>Canela Text Regular</vt:lpstr>
      <vt:lpstr>Helvetica Neue</vt:lpstr>
      <vt:lpstr>Malgun Gothic Semilight</vt:lpstr>
      <vt:lpstr>Times Roman</vt:lpstr>
      <vt:lpstr>나눔고딕</vt:lpstr>
      <vt:lpstr>나눔명조</vt:lpstr>
      <vt:lpstr>Malgun Gothic</vt:lpstr>
      <vt:lpstr>Malgun Gothic</vt:lpstr>
      <vt:lpstr>Arial</vt:lpstr>
      <vt:lpstr>23_ClassicWhite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sua choi</dc:creator>
  <cp:lastModifiedBy>박정현</cp:lastModifiedBy>
  <cp:revision>11</cp:revision>
  <dcterms:modified xsi:type="dcterms:W3CDTF">2022-06-22T05:46:19Z</dcterms:modified>
</cp:coreProperties>
</file>